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0"/>
  </p:notesMasterIdLst>
  <p:sldIdLst>
    <p:sldId id="256" r:id="rId6"/>
    <p:sldId id="258" r:id="rId7"/>
    <p:sldId id="259" r:id="rId8"/>
    <p:sldId id="270" r:id="rId9"/>
    <p:sldId id="271" r:id="rId10"/>
    <p:sldId id="272" r:id="rId11"/>
    <p:sldId id="260" r:id="rId12"/>
    <p:sldId id="273" r:id="rId13"/>
    <p:sldId id="267" r:id="rId14"/>
    <p:sldId id="265" r:id="rId15"/>
    <p:sldId id="268" r:id="rId16"/>
    <p:sldId id="261" r:id="rId17"/>
    <p:sldId id="274" r:id="rId18"/>
    <p:sldId id="266" r:id="rId19"/>
  </p:sldIdLst>
  <p:sldSz cx="9144000" cy="5143500" type="screen16x9"/>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stylu, bez mří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Styl Světlá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8D230F3-CF80-4859-8CE7-A43EE81993B5}" styleName="Světlý styl 1 – zvýraznění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41"/>
    <p:restoredTop sz="91141" autoAdjust="0"/>
  </p:normalViewPr>
  <p:slideViewPr>
    <p:cSldViewPr snapToGrid="0">
      <p:cViewPr varScale="1">
        <p:scale>
          <a:sx n="61" d="100"/>
          <a:sy n="61" d="100"/>
        </p:scale>
        <p:origin x="786"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A9057B-2B91-45E1-82C0-9EB6405D33EA}" type="doc">
      <dgm:prSet loTypeId="urn:microsoft.com/office/officeart/2005/8/layout/hierarchy3" loCatId="process" qsTypeId="urn:microsoft.com/office/officeart/2005/8/quickstyle/simple1" qsCatId="simple" csTypeId="urn:microsoft.com/office/officeart/2005/8/colors/accent1_2" csCatId="accent1" phldr="1"/>
      <dgm:spPr/>
    </dgm:pt>
    <dgm:pt modelId="{430B1BA8-69E8-47C4-8E90-ABB30CE763C1}">
      <dgm:prSet phldrT="[Text]"/>
      <dgm:spPr>
        <a:ln>
          <a:noFill/>
        </a:ln>
      </dgm:spPr>
      <dgm:t>
        <a:bodyPr/>
        <a:lstStyle/>
        <a:p>
          <a:r>
            <a:rPr lang="en-GB" b="1" noProof="0" dirty="0"/>
            <a:t>Expert courses</a:t>
          </a:r>
        </a:p>
        <a:p>
          <a:r>
            <a:rPr lang="en-GB" b="0" noProof="0" dirty="0"/>
            <a:t>1</a:t>
          </a:r>
          <a:r>
            <a:rPr lang="en-GB" b="0" baseline="30000" noProof="0" dirty="0"/>
            <a:t>st</a:t>
          </a:r>
          <a:r>
            <a:rPr lang="en-GB" b="0" noProof="0" dirty="0"/>
            <a:t> </a:t>
          </a:r>
          <a:r>
            <a:rPr lang="en-GB" b="0" noProof="0" dirty="0">
              <a:sym typeface="Wingdings" pitchFamily="2" charset="2"/>
            </a:rPr>
            <a:t> 14</a:t>
          </a:r>
          <a:r>
            <a:rPr lang="en-GB" b="0" baseline="30000" noProof="0" dirty="0">
              <a:sym typeface="Wingdings" pitchFamily="2" charset="2"/>
            </a:rPr>
            <a:t>th</a:t>
          </a:r>
          <a:r>
            <a:rPr lang="en-GB" b="0" noProof="0" dirty="0">
              <a:sym typeface="Wingdings" pitchFamily="2" charset="2"/>
            </a:rPr>
            <a:t>  of March</a:t>
          </a:r>
          <a:r>
            <a:rPr lang="en-GB" b="1" noProof="0" dirty="0"/>
            <a:t> </a:t>
          </a:r>
        </a:p>
      </dgm:t>
    </dgm:pt>
    <dgm:pt modelId="{2F8ADE89-BE09-49A3-942B-F198FE57AF99}" type="parTrans" cxnId="{3AD60FED-EA5B-47F0-852C-B1A69B60210C}">
      <dgm:prSet/>
      <dgm:spPr/>
      <dgm:t>
        <a:bodyPr/>
        <a:lstStyle/>
        <a:p>
          <a:endParaRPr lang="cs-CZ"/>
        </a:p>
      </dgm:t>
    </dgm:pt>
    <dgm:pt modelId="{8BE07745-56E2-4102-ACCD-974331C21576}" type="sibTrans" cxnId="{3AD60FED-EA5B-47F0-852C-B1A69B60210C}">
      <dgm:prSet/>
      <dgm:spPr>
        <a:solidFill>
          <a:schemeClr val="tx2"/>
        </a:solidFill>
      </dgm:spPr>
      <dgm:t>
        <a:bodyPr/>
        <a:lstStyle/>
        <a:p>
          <a:endParaRPr lang="cs-CZ"/>
        </a:p>
      </dgm:t>
    </dgm:pt>
    <dgm:pt modelId="{6ACDD341-63F1-4BDC-AE72-623C09455CA3}">
      <dgm:prSet phldrT="[Text]"/>
      <dgm:spPr>
        <a:solidFill>
          <a:schemeClr val="accent4"/>
        </a:solidFill>
        <a:ln>
          <a:noFill/>
        </a:ln>
      </dgm:spPr>
      <dgm:t>
        <a:bodyPr/>
        <a:lstStyle/>
        <a:p>
          <a:r>
            <a:rPr lang="en-GB" b="1" noProof="0" dirty="0"/>
            <a:t>Project in international group</a:t>
          </a:r>
        </a:p>
        <a:p>
          <a:r>
            <a:rPr lang="en-GB" b="0" noProof="0" dirty="0"/>
            <a:t>1</a:t>
          </a:r>
          <a:r>
            <a:rPr lang="en-GB" b="0" baseline="30000" noProof="0" dirty="0"/>
            <a:t>st</a:t>
          </a:r>
          <a:r>
            <a:rPr lang="en-GB" b="0" noProof="0" dirty="0"/>
            <a:t>  of April </a:t>
          </a:r>
          <a:r>
            <a:rPr lang="en-GB" b="0" noProof="0" dirty="0">
              <a:sym typeface="Wingdings" pitchFamily="2" charset="2"/>
            </a:rPr>
            <a:t> 30</a:t>
          </a:r>
          <a:r>
            <a:rPr lang="en-GB" b="0" baseline="30000" noProof="0" dirty="0">
              <a:sym typeface="Wingdings" pitchFamily="2" charset="2"/>
            </a:rPr>
            <a:t>th</a:t>
          </a:r>
          <a:r>
            <a:rPr lang="en-GB" b="0" noProof="0" dirty="0">
              <a:sym typeface="Wingdings" pitchFamily="2" charset="2"/>
            </a:rPr>
            <a:t>  of May</a:t>
          </a:r>
          <a:endParaRPr lang="en-GB" b="0" noProof="0" dirty="0"/>
        </a:p>
      </dgm:t>
    </dgm:pt>
    <dgm:pt modelId="{F6E180D6-5463-4625-922D-E95242946AB5}" type="parTrans" cxnId="{945AB96F-6D96-4E82-936F-93D79BFA789E}">
      <dgm:prSet/>
      <dgm:spPr/>
      <dgm:t>
        <a:bodyPr/>
        <a:lstStyle/>
        <a:p>
          <a:endParaRPr lang="cs-CZ"/>
        </a:p>
      </dgm:t>
    </dgm:pt>
    <dgm:pt modelId="{677675E2-EB41-4A44-AF43-6B70D3C35D38}" type="sibTrans" cxnId="{945AB96F-6D96-4E82-936F-93D79BFA789E}">
      <dgm:prSet/>
      <dgm:spPr/>
      <dgm:t>
        <a:bodyPr/>
        <a:lstStyle/>
        <a:p>
          <a:endParaRPr lang="cs-CZ"/>
        </a:p>
      </dgm:t>
    </dgm:pt>
    <dgm:pt modelId="{A05A2093-3677-4CEF-A8C3-10C227C73D52}">
      <dgm:prSet phldrT="[Text]"/>
      <dgm:spPr>
        <a:solidFill>
          <a:schemeClr val="accent2"/>
        </a:solidFill>
        <a:ln>
          <a:noFill/>
        </a:ln>
      </dgm:spPr>
      <dgm:t>
        <a:bodyPr/>
        <a:lstStyle/>
        <a:p>
          <a:r>
            <a:rPr lang="en-GB" b="1" noProof="0" dirty="0"/>
            <a:t>Statistical course and Practical Labs</a:t>
          </a:r>
        </a:p>
        <a:p>
          <a:r>
            <a:rPr lang="en-GB" b="0" noProof="0" dirty="0"/>
            <a:t>15</a:t>
          </a:r>
          <a:r>
            <a:rPr lang="en-GB" b="0" baseline="30000" noProof="0" dirty="0"/>
            <a:t>th</a:t>
          </a:r>
          <a:r>
            <a:rPr lang="en-GB" b="0" noProof="0" dirty="0"/>
            <a:t>  of March </a:t>
          </a:r>
          <a:r>
            <a:rPr lang="en-GB" b="0" noProof="0" dirty="0">
              <a:sym typeface="Wingdings" pitchFamily="2" charset="2"/>
            </a:rPr>
            <a:t> 15</a:t>
          </a:r>
          <a:r>
            <a:rPr lang="en-GB" b="0" baseline="30000" noProof="0" dirty="0">
              <a:sym typeface="Wingdings" pitchFamily="2" charset="2"/>
            </a:rPr>
            <a:t>th</a:t>
          </a:r>
          <a:r>
            <a:rPr lang="en-GB" b="0" noProof="0" dirty="0">
              <a:sym typeface="Wingdings" pitchFamily="2" charset="2"/>
            </a:rPr>
            <a:t>  April</a:t>
          </a:r>
          <a:endParaRPr lang="en-GB" b="0" noProof="0" dirty="0"/>
        </a:p>
      </dgm:t>
    </dgm:pt>
    <dgm:pt modelId="{E742CC94-E5CD-4FFD-B8B6-619E36B7E1AF}" type="parTrans" cxnId="{472ECF28-0ED1-4B65-B89A-C00968A02B06}">
      <dgm:prSet/>
      <dgm:spPr/>
      <dgm:t>
        <a:bodyPr/>
        <a:lstStyle/>
        <a:p>
          <a:endParaRPr lang="cs-CZ"/>
        </a:p>
      </dgm:t>
    </dgm:pt>
    <dgm:pt modelId="{F8B39A6E-F254-481B-8703-FFC2022F1DEC}" type="sibTrans" cxnId="{472ECF28-0ED1-4B65-B89A-C00968A02B06}">
      <dgm:prSet/>
      <dgm:spPr>
        <a:solidFill>
          <a:schemeClr val="tx2"/>
        </a:solidFill>
      </dgm:spPr>
      <dgm:t>
        <a:bodyPr/>
        <a:lstStyle/>
        <a:p>
          <a:endParaRPr lang="cs-CZ"/>
        </a:p>
      </dgm:t>
    </dgm:pt>
    <dgm:pt modelId="{E1FDB66E-F6FF-8C41-AA0B-E57841633D42}">
      <dgm:prSet/>
      <dgm:spPr>
        <a:ln>
          <a:solidFill>
            <a:srgbClr val="0070C0"/>
          </a:solidFill>
        </a:ln>
      </dgm:spPr>
      <dgm:t>
        <a:bodyPr/>
        <a:lstStyle/>
        <a:p>
          <a:r>
            <a:rPr lang="en-GB" b="1" noProof="0" dirty="0"/>
            <a:t>Creation of working groups</a:t>
          </a:r>
        </a:p>
        <a:p>
          <a:r>
            <a:rPr lang="en-GB" noProof="0" dirty="0"/>
            <a:t>1</a:t>
          </a:r>
          <a:r>
            <a:rPr lang="en-GB" baseline="30000" noProof="0" dirty="0"/>
            <a:t>st</a:t>
          </a:r>
          <a:r>
            <a:rPr lang="en-GB" noProof="0" dirty="0"/>
            <a:t>  of April</a:t>
          </a:r>
        </a:p>
      </dgm:t>
    </dgm:pt>
    <dgm:pt modelId="{CB52C97B-F619-864E-B700-B322B4C99D2D}" type="parTrans" cxnId="{2AE07D91-3A5A-5C45-BA87-5CF20983E923}">
      <dgm:prSet/>
      <dgm:spPr>
        <a:ln>
          <a:solidFill>
            <a:srgbClr val="0070C0"/>
          </a:solidFill>
        </a:ln>
      </dgm:spPr>
      <dgm:t>
        <a:bodyPr/>
        <a:lstStyle/>
        <a:p>
          <a:endParaRPr lang="fr-FR"/>
        </a:p>
      </dgm:t>
    </dgm:pt>
    <dgm:pt modelId="{28A47DA6-61A5-C948-9777-36D34F348F2A}" type="sibTrans" cxnId="{2AE07D91-3A5A-5C45-BA87-5CF20983E923}">
      <dgm:prSet/>
      <dgm:spPr/>
      <dgm:t>
        <a:bodyPr/>
        <a:lstStyle/>
        <a:p>
          <a:endParaRPr lang="fr-FR"/>
        </a:p>
      </dgm:t>
    </dgm:pt>
    <dgm:pt modelId="{7B972660-3399-EE44-BFB6-3FF25596F748}" type="pres">
      <dgm:prSet presAssocID="{C3A9057B-2B91-45E1-82C0-9EB6405D33EA}" presName="diagram" presStyleCnt="0">
        <dgm:presLayoutVars>
          <dgm:chPref val="1"/>
          <dgm:dir/>
          <dgm:animOne val="branch"/>
          <dgm:animLvl val="lvl"/>
          <dgm:resizeHandles/>
        </dgm:presLayoutVars>
      </dgm:prSet>
      <dgm:spPr/>
    </dgm:pt>
    <dgm:pt modelId="{00473CB7-2F29-214B-B010-0C2CDD132DA4}" type="pres">
      <dgm:prSet presAssocID="{430B1BA8-69E8-47C4-8E90-ABB30CE763C1}" presName="root" presStyleCnt="0"/>
      <dgm:spPr/>
    </dgm:pt>
    <dgm:pt modelId="{D64B6EC7-7279-5440-9FDA-5C017198B40D}" type="pres">
      <dgm:prSet presAssocID="{430B1BA8-69E8-47C4-8E90-ABB30CE763C1}" presName="rootComposite" presStyleCnt="0"/>
      <dgm:spPr/>
    </dgm:pt>
    <dgm:pt modelId="{1E1ED641-347A-1D4A-A9E1-38D7179F6C9E}" type="pres">
      <dgm:prSet presAssocID="{430B1BA8-69E8-47C4-8E90-ABB30CE763C1}" presName="rootText" presStyleLbl="node1" presStyleIdx="0" presStyleCnt="3"/>
      <dgm:spPr/>
      <dgm:t>
        <a:bodyPr/>
        <a:lstStyle/>
        <a:p>
          <a:endParaRPr lang="it-IT"/>
        </a:p>
      </dgm:t>
    </dgm:pt>
    <dgm:pt modelId="{0F04620D-D167-BC45-9D06-4D40777653ED}" type="pres">
      <dgm:prSet presAssocID="{430B1BA8-69E8-47C4-8E90-ABB30CE763C1}" presName="rootConnector" presStyleLbl="node1" presStyleIdx="0" presStyleCnt="3"/>
      <dgm:spPr/>
      <dgm:t>
        <a:bodyPr/>
        <a:lstStyle/>
        <a:p>
          <a:endParaRPr lang="it-IT"/>
        </a:p>
      </dgm:t>
    </dgm:pt>
    <dgm:pt modelId="{C0D30D0D-2CDD-BA48-8455-B51D86CC5A5E}" type="pres">
      <dgm:prSet presAssocID="{430B1BA8-69E8-47C4-8E90-ABB30CE763C1}" presName="childShape" presStyleCnt="0"/>
      <dgm:spPr/>
    </dgm:pt>
    <dgm:pt modelId="{863C239D-4256-2C40-800F-3A8D0DB50450}" type="pres">
      <dgm:prSet presAssocID="{A05A2093-3677-4CEF-A8C3-10C227C73D52}" presName="root" presStyleCnt="0"/>
      <dgm:spPr/>
    </dgm:pt>
    <dgm:pt modelId="{5A958D45-460E-B644-9A07-D5FD190732F8}" type="pres">
      <dgm:prSet presAssocID="{A05A2093-3677-4CEF-A8C3-10C227C73D52}" presName="rootComposite" presStyleCnt="0"/>
      <dgm:spPr/>
    </dgm:pt>
    <dgm:pt modelId="{29FE4065-59A7-AE42-8DD4-CF454EB93C33}" type="pres">
      <dgm:prSet presAssocID="{A05A2093-3677-4CEF-A8C3-10C227C73D52}" presName="rootText" presStyleLbl="node1" presStyleIdx="1" presStyleCnt="3" custScaleX="108917"/>
      <dgm:spPr/>
      <dgm:t>
        <a:bodyPr/>
        <a:lstStyle/>
        <a:p>
          <a:endParaRPr lang="it-IT"/>
        </a:p>
      </dgm:t>
    </dgm:pt>
    <dgm:pt modelId="{58AC12D1-E134-DF4C-8922-4EA96572A3A1}" type="pres">
      <dgm:prSet presAssocID="{A05A2093-3677-4CEF-A8C3-10C227C73D52}" presName="rootConnector" presStyleLbl="node1" presStyleIdx="1" presStyleCnt="3"/>
      <dgm:spPr/>
      <dgm:t>
        <a:bodyPr/>
        <a:lstStyle/>
        <a:p>
          <a:endParaRPr lang="it-IT"/>
        </a:p>
      </dgm:t>
    </dgm:pt>
    <dgm:pt modelId="{B71D4CAD-A04A-0344-9270-C063B8B2DD1C}" type="pres">
      <dgm:prSet presAssocID="{A05A2093-3677-4CEF-A8C3-10C227C73D52}" presName="childShape" presStyleCnt="0"/>
      <dgm:spPr/>
    </dgm:pt>
    <dgm:pt modelId="{9211CA64-00CA-E54F-B864-1CAD8CF23116}" type="pres">
      <dgm:prSet presAssocID="{CB52C97B-F619-864E-B700-B322B4C99D2D}" presName="Name13" presStyleLbl="parChTrans1D2" presStyleIdx="0" presStyleCnt="1"/>
      <dgm:spPr/>
      <dgm:t>
        <a:bodyPr/>
        <a:lstStyle/>
        <a:p>
          <a:endParaRPr lang="it-IT"/>
        </a:p>
      </dgm:t>
    </dgm:pt>
    <dgm:pt modelId="{FF10BD64-883D-174C-9DDB-D9CBBEA0B17A}" type="pres">
      <dgm:prSet presAssocID="{E1FDB66E-F6FF-8C41-AA0B-E57841633D42}" presName="childText" presStyleLbl="bgAcc1" presStyleIdx="0" presStyleCnt="1">
        <dgm:presLayoutVars>
          <dgm:bulletEnabled val="1"/>
        </dgm:presLayoutVars>
      </dgm:prSet>
      <dgm:spPr/>
      <dgm:t>
        <a:bodyPr/>
        <a:lstStyle/>
        <a:p>
          <a:endParaRPr lang="it-IT"/>
        </a:p>
      </dgm:t>
    </dgm:pt>
    <dgm:pt modelId="{FBBE1D21-FEDB-6D45-9B0D-5FF767AC8AA5}" type="pres">
      <dgm:prSet presAssocID="{6ACDD341-63F1-4BDC-AE72-623C09455CA3}" presName="root" presStyleCnt="0"/>
      <dgm:spPr/>
    </dgm:pt>
    <dgm:pt modelId="{4CF4C150-AAFD-9545-B1F2-E6F793937616}" type="pres">
      <dgm:prSet presAssocID="{6ACDD341-63F1-4BDC-AE72-623C09455CA3}" presName="rootComposite" presStyleCnt="0"/>
      <dgm:spPr/>
    </dgm:pt>
    <dgm:pt modelId="{D077902D-C5C2-844A-85C4-A85EA4E59A78}" type="pres">
      <dgm:prSet presAssocID="{6ACDD341-63F1-4BDC-AE72-623C09455CA3}" presName="rootText" presStyleLbl="node1" presStyleIdx="2" presStyleCnt="3"/>
      <dgm:spPr/>
      <dgm:t>
        <a:bodyPr/>
        <a:lstStyle/>
        <a:p>
          <a:endParaRPr lang="it-IT"/>
        </a:p>
      </dgm:t>
    </dgm:pt>
    <dgm:pt modelId="{13939F52-41C3-E249-BAAE-C44C032D3D51}" type="pres">
      <dgm:prSet presAssocID="{6ACDD341-63F1-4BDC-AE72-623C09455CA3}" presName="rootConnector" presStyleLbl="node1" presStyleIdx="2" presStyleCnt="3"/>
      <dgm:spPr/>
      <dgm:t>
        <a:bodyPr/>
        <a:lstStyle/>
        <a:p>
          <a:endParaRPr lang="it-IT"/>
        </a:p>
      </dgm:t>
    </dgm:pt>
    <dgm:pt modelId="{F7CE31BC-90A8-2345-A824-BB95A1D5056D}" type="pres">
      <dgm:prSet presAssocID="{6ACDD341-63F1-4BDC-AE72-623C09455CA3}" presName="childShape" presStyleCnt="0"/>
      <dgm:spPr/>
    </dgm:pt>
  </dgm:ptLst>
  <dgm:cxnLst>
    <dgm:cxn modelId="{C5F5AFB7-D04C-0845-8F3E-957FCCECB2A2}" type="presOf" srcId="{430B1BA8-69E8-47C4-8E90-ABB30CE763C1}" destId="{0F04620D-D167-BC45-9D06-4D40777653ED}" srcOrd="1" destOrd="0" presId="urn:microsoft.com/office/officeart/2005/8/layout/hierarchy3"/>
    <dgm:cxn modelId="{70D8DCE2-EA2D-184B-AD13-1FFC1723590C}" type="presOf" srcId="{6ACDD341-63F1-4BDC-AE72-623C09455CA3}" destId="{D077902D-C5C2-844A-85C4-A85EA4E59A78}" srcOrd="0" destOrd="0" presId="urn:microsoft.com/office/officeart/2005/8/layout/hierarchy3"/>
    <dgm:cxn modelId="{1755ABC9-6CF2-B44A-A602-989C8C459192}" type="presOf" srcId="{A05A2093-3677-4CEF-A8C3-10C227C73D52}" destId="{29FE4065-59A7-AE42-8DD4-CF454EB93C33}" srcOrd="0" destOrd="0" presId="urn:microsoft.com/office/officeart/2005/8/layout/hierarchy3"/>
    <dgm:cxn modelId="{472ECF28-0ED1-4B65-B89A-C00968A02B06}" srcId="{C3A9057B-2B91-45E1-82C0-9EB6405D33EA}" destId="{A05A2093-3677-4CEF-A8C3-10C227C73D52}" srcOrd="1" destOrd="0" parTransId="{E742CC94-E5CD-4FFD-B8B6-619E36B7E1AF}" sibTransId="{F8B39A6E-F254-481B-8703-FFC2022F1DEC}"/>
    <dgm:cxn modelId="{41360BB0-4040-7349-B0D2-E74009F8E300}" type="presOf" srcId="{C3A9057B-2B91-45E1-82C0-9EB6405D33EA}" destId="{7B972660-3399-EE44-BFB6-3FF25596F748}" srcOrd="0" destOrd="0" presId="urn:microsoft.com/office/officeart/2005/8/layout/hierarchy3"/>
    <dgm:cxn modelId="{9A560EFB-CD0D-BF46-A9CC-A975B3EF8E67}" type="presOf" srcId="{CB52C97B-F619-864E-B700-B322B4C99D2D}" destId="{9211CA64-00CA-E54F-B864-1CAD8CF23116}" srcOrd="0" destOrd="0" presId="urn:microsoft.com/office/officeart/2005/8/layout/hierarchy3"/>
    <dgm:cxn modelId="{02E8B5CD-A055-B34A-BDCD-E775F135748A}" type="presOf" srcId="{6ACDD341-63F1-4BDC-AE72-623C09455CA3}" destId="{13939F52-41C3-E249-BAAE-C44C032D3D51}" srcOrd="1" destOrd="0" presId="urn:microsoft.com/office/officeart/2005/8/layout/hierarchy3"/>
    <dgm:cxn modelId="{06367402-F5EA-8B47-9C72-35058062B637}" type="presOf" srcId="{430B1BA8-69E8-47C4-8E90-ABB30CE763C1}" destId="{1E1ED641-347A-1D4A-A9E1-38D7179F6C9E}" srcOrd="0" destOrd="0" presId="urn:microsoft.com/office/officeart/2005/8/layout/hierarchy3"/>
    <dgm:cxn modelId="{2AE07D91-3A5A-5C45-BA87-5CF20983E923}" srcId="{A05A2093-3677-4CEF-A8C3-10C227C73D52}" destId="{E1FDB66E-F6FF-8C41-AA0B-E57841633D42}" srcOrd="0" destOrd="0" parTransId="{CB52C97B-F619-864E-B700-B322B4C99D2D}" sibTransId="{28A47DA6-61A5-C948-9777-36D34F348F2A}"/>
    <dgm:cxn modelId="{44DFB4AB-F7F9-A84B-853E-835EA59ECF11}" type="presOf" srcId="{E1FDB66E-F6FF-8C41-AA0B-E57841633D42}" destId="{FF10BD64-883D-174C-9DDB-D9CBBEA0B17A}" srcOrd="0" destOrd="0" presId="urn:microsoft.com/office/officeart/2005/8/layout/hierarchy3"/>
    <dgm:cxn modelId="{945AB96F-6D96-4E82-936F-93D79BFA789E}" srcId="{C3A9057B-2B91-45E1-82C0-9EB6405D33EA}" destId="{6ACDD341-63F1-4BDC-AE72-623C09455CA3}" srcOrd="2" destOrd="0" parTransId="{F6E180D6-5463-4625-922D-E95242946AB5}" sibTransId="{677675E2-EB41-4A44-AF43-6B70D3C35D38}"/>
    <dgm:cxn modelId="{64E33B05-8B6E-A740-AFD2-E961D4EE7351}" type="presOf" srcId="{A05A2093-3677-4CEF-A8C3-10C227C73D52}" destId="{58AC12D1-E134-DF4C-8922-4EA96572A3A1}" srcOrd="1" destOrd="0" presId="urn:microsoft.com/office/officeart/2005/8/layout/hierarchy3"/>
    <dgm:cxn modelId="{3AD60FED-EA5B-47F0-852C-B1A69B60210C}" srcId="{C3A9057B-2B91-45E1-82C0-9EB6405D33EA}" destId="{430B1BA8-69E8-47C4-8E90-ABB30CE763C1}" srcOrd="0" destOrd="0" parTransId="{2F8ADE89-BE09-49A3-942B-F198FE57AF99}" sibTransId="{8BE07745-56E2-4102-ACCD-974331C21576}"/>
    <dgm:cxn modelId="{9F3C95E0-E0AC-9F4D-BE2F-2C5D1526CE4C}" type="presParOf" srcId="{7B972660-3399-EE44-BFB6-3FF25596F748}" destId="{00473CB7-2F29-214B-B010-0C2CDD132DA4}" srcOrd="0" destOrd="0" presId="urn:microsoft.com/office/officeart/2005/8/layout/hierarchy3"/>
    <dgm:cxn modelId="{AE4A2948-6675-DC4D-9CE1-66C62CE03D81}" type="presParOf" srcId="{00473CB7-2F29-214B-B010-0C2CDD132DA4}" destId="{D64B6EC7-7279-5440-9FDA-5C017198B40D}" srcOrd="0" destOrd="0" presId="urn:microsoft.com/office/officeart/2005/8/layout/hierarchy3"/>
    <dgm:cxn modelId="{EA89B572-5349-B448-8AC5-4FC5B3CC418A}" type="presParOf" srcId="{D64B6EC7-7279-5440-9FDA-5C017198B40D}" destId="{1E1ED641-347A-1D4A-A9E1-38D7179F6C9E}" srcOrd="0" destOrd="0" presId="urn:microsoft.com/office/officeart/2005/8/layout/hierarchy3"/>
    <dgm:cxn modelId="{A1B9D498-9D5D-D24E-B9B5-80C86AB1A0F4}" type="presParOf" srcId="{D64B6EC7-7279-5440-9FDA-5C017198B40D}" destId="{0F04620D-D167-BC45-9D06-4D40777653ED}" srcOrd="1" destOrd="0" presId="urn:microsoft.com/office/officeart/2005/8/layout/hierarchy3"/>
    <dgm:cxn modelId="{2ADCC108-FEAC-C04C-B378-448FA11E5172}" type="presParOf" srcId="{00473CB7-2F29-214B-B010-0C2CDD132DA4}" destId="{C0D30D0D-2CDD-BA48-8455-B51D86CC5A5E}" srcOrd="1" destOrd="0" presId="urn:microsoft.com/office/officeart/2005/8/layout/hierarchy3"/>
    <dgm:cxn modelId="{4416223A-6563-634B-BF33-A953923788A7}" type="presParOf" srcId="{7B972660-3399-EE44-BFB6-3FF25596F748}" destId="{863C239D-4256-2C40-800F-3A8D0DB50450}" srcOrd="1" destOrd="0" presId="urn:microsoft.com/office/officeart/2005/8/layout/hierarchy3"/>
    <dgm:cxn modelId="{79A0255E-9B2B-9C42-86E1-842CB9E014E7}" type="presParOf" srcId="{863C239D-4256-2C40-800F-3A8D0DB50450}" destId="{5A958D45-460E-B644-9A07-D5FD190732F8}" srcOrd="0" destOrd="0" presId="urn:microsoft.com/office/officeart/2005/8/layout/hierarchy3"/>
    <dgm:cxn modelId="{2F9AD4CE-BC1A-024C-9368-1CFC7C8B56F3}" type="presParOf" srcId="{5A958D45-460E-B644-9A07-D5FD190732F8}" destId="{29FE4065-59A7-AE42-8DD4-CF454EB93C33}" srcOrd="0" destOrd="0" presId="urn:microsoft.com/office/officeart/2005/8/layout/hierarchy3"/>
    <dgm:cxn modelId="{8A9CFDB1-19C7-9040-9223-1AAF4048A744}" type="presParOf" srcId="{5A958D45-460E-B644-9A07-D5FD190732F8}" destId="{58AC12D1-E134-DF4C-8922-4EA96572A3A1}" srcOrd="1" destOrd="0" presId="urn:microsoft.com/office/officeart/2005/8/layout/hierarchy3"/>
    <dgm:cxn modelId="{85CF7467-05C2-5E44-9051-CEAB60BA0D95}" type="presParOf" srcId="{863C239D-4256-2C40-800F-3A8D0DB50450}" destId="{B71D4CAD-A04A-0344-9270-C063B8B2DD1C}" srcOrd="1" destOrd="0" presId="urn:microsoft.com/office/officeart/2005/8/layout/hierarchy3"/>
    <dgm:cxn modelId="{2800ADFB-38A9-A045-8F87-A32E7FA01542}" type="presParOf" srcId="{B71D4CAD-A04A-0344-9270-C063B8B2DD1C}" destId="{9211CA64-00CA-E54F-B864-1CAD8CF23116}" srcOrd="0" destOrd="0" presId="urn:microsoft.com/office/officeart/2005/8/layout/hierarchy3"/>
    <dgm:cxn modelId="{B020BF03-6DA6-0444-A9D2-FF5650F8A689}" type="presParOf" srcId="{B71D4CAD-A04A-0344-9270-C063B8B2DD1C}" destId="{FF10BD64-883D-174C-9DDB-D9CBBEA0B17A}" srcOrd="1" destOrd="0" presId="urn:microsoft.com/office/officeart/2005/8/layout/hierarchy3"/>
    <dgm:cxn modelId="{B34E0411-8475-9641-9626-41AFEA44843E}" type="presParOf" srcId="{7B972660-3399-EE44-BFB6-3FF25596F748}" destId="{FBBE1D21-FEDB-6D45-9B0D-5FF767AC8AA5}" srcOrd="2" destOrd="0" presId="urn:microsoft.com/office/officeart/2005/8/layout/hierarchy3"/>
    <dgm:cxn modelId="{DD11D3F2-334F-914F-8498-A409722E6181}" type="presParOf" srcId="{FBBE1D21-FEDB-6D45-9B0D-5FF767AC8AA5}" destId="{4CF4C150-AAFD-9545-B1F2-E6F793937616}" srcOrd="0" destOrd="0" presId="urn:microsoft.com/office/officeart/2005/8/layout/hierarchy3"/>
    <dgm:cxn modelId="{53B47F58-1556-2842-939C-CD658E851567}" type="presParOf" srcId="{4CF4C150-AAFD-9545-B1F2-E6F793937616}" destId="{D077902D-C5C2-844A-85C4-A85EA4E59A78}" srcOrd="0" destOrd="0" presId="urn:microsoft.com/office/officeart/2005/8/layout/hierarchy3"/>
    <dgm:cxn modelId="{21AA7A59-A5D7-D44C-BDFA-1215D1E65E82}" type="presParOf" srcId="{4CF4C150-AAFD-9545-B1F2-E6F793937616}" destId="{13939F52-41C3-E249-BAAE-C44C032D3D51}" srcOrd="1" destOrd="0" presId="urn:microsoft.com/office/officeart/2005/8/layout/hierarchy3"/>
    <dgm:cxn modelId="{755844BD-644A-D44B-A91D-B21E4418CAC5}" type="presParOf" srcId="{FBBE1D21-FEDB-6D45-9B0D-5FF767AC8AA5}" destId="{F7CE31BC-90A8-2345-A824-BB95A1D5056D}"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3A9057B-2B91-45E1-82C0-9EB6405D33EA}" type="doc">
      <dgm:prSet loTypeId="urn:microsoft.com/office/officeart/2005/8/layout/hierarchy3" loCatId="process" qsTypeId="urn:microsoft.com/office/officeart/2005/8/quickstyle/simple1" qsCatId="simple" csTypeId="urn:microsoft.com/office/officeart/2005/8/colors/accent1_2" csCatId="accent1" phldr="1"/>
      <dgm:spPr/>
    </dgm:pt>
    <dgm:pt modelId="{430B1BA8-69E8-47C4-8E90-ABB30CE763C1}">
      <dgm:prSet phldrT="[Text]"/>
      <dgm:spPr>
        <a:ln>
          <a:noFill/>
        </a:ln>
      </dgm:spPr>
      <dgm:t>
        <a:bodyPr/>
        <a:lstStyle/>
        <a:p>
          <a:r>
            <a:rPr lang="en-GB" b="1" noProof="0" dirty="0"/>
            <a:t>Expert courses</a:t>
          </a:r>
        </a:p>
        <a:p>
          <a:r>
            <a:rPr lang="en-GB" b="1" noProof="0" dirty="0"/>
            <a:t>8 hours  </a:t>
          </a:r>
        </a:p>
      </dgm:t>
    </dgm:pt>
    <dgm:pt modelId="{2F8ADE89-BE09-49A3-942B-F198FE57AF99}" type="parTrans" cxnId="{3AD60FED-EA5B-47F0-852C-B1A69B60210C}">
      <dgm:prSet/>
      <dgm:spPr/>
      <dgm:t>
        <a:bodyPr/>
        <a:lstStyle/>
        <a:p>
          <a:endParaRPr lang="cs-CZ"/>
        </a:p>
      </dgm:t>
    </dgm:pt>
    <dgm:pt modelId="{8BE07745-56E2-4102-ACCD-974331C21576}" type="sibTrans" cxnId="{3AD60FED-EA5B-47F0-852C-B1A69B60210C}">
      <dgm:prSet/>
      <dgm:spPr>
        <a:solidFill>
          <a:schemeClr val="tx2"/>
        </a:solidFill>
      </dgm:spPr>
      <dgm:t>
        <a:bodyPr/>
        <a:lstStyle/>
        <a:p>
          <a:endParaRPr lang="cs-CZ"/>
        </a:p>
      </dgm:t>
    </dgm:pt>
    <dgm:pt modelId="{6ACDD341-63F1-4BDC-AE72-623C09455CA3}">
      <dgm:prSet phldrT="[Text]"/>
      <dgm:spPr>
        <a:solidFill>
          <a:schemeClr val="accent4"/>
        </a:solidFill>
        <a:ln>
          <a:noFill/>
        </a:ln>
      </dgm:spPr>
      <dgm:t>
        <a:bodyPr/>
        <a:lstStyle/>
        <a:p>
          <a:r>
            <a:rPr lang="en-GB" b="1" noProof="0"/>
            <a:t>Project in international group</a:t>
          </a:r>
        </a:p>
        <a:p>
          <a:r>
            <a:rPr lang="en-GB" b="1" noProof="0"/>
            <a:t>30 h</a:t>
          </a:r>
        </a:p>
      </dgm:t>
    </dgm:pt>
    <dgm:pt modelId="{F6E180D6-5463-4625-922D-E95242946AB5}" type="parTrans" cxnId="{945AB96F-6D96-4E82-936F-93D79BFA789E}">
      <dgm:prSet/>
      <dgm:spPr/>
      <dgm:t>
        <a:bodyPr/>
        <a:lstStyle/>
        <a:p>
          <a:endParaRPr lang="cs-CZ"/>
        </a:p>
      </dgm:t>
    </dgm:pt>
    <dgm:pt modelId="{677675E2-EB41-4A44-AF43-6B70D3C35D38}" type="sibTrans" cxnId="{945AB96F-6D96-4E82-936F-93D79BFA789E}">
      <dgm:prSet/>
      <dgm:spPr/>
      <dgm:t>
        <a:bodyPr/>
        <a:lstStyle/>
        <a:p>
          <a:endParaRPr lang="cs-CZ"/>
        </a:p>
      </dgm:t>
    </dgm:pt>
    <dgm:pt modelId="{A05A2093-3677-4CEF-A8C3-10C227C73D52}">
      <dgm:prSet phldrT="[Text]"/>
      <dgm:spPr>
        <a:solidFill>
          <a:schemeClr val="accent2"/>
        </a:solidFill>
        <a:ln>
          <a:noFill/>
        </a:ln>
      </dgm:spPr>
      <dgm:t>
        <a:bodyPr/>
        <a:lstStyle/>
        <a:p>
          <a:r>
            <a:rPr lang="en-GB" b="1" noProof="0"/>
            <a:t>Statistical course and Practical Work</a:t>
          </a:r>
        </a:p>
        <a:p>
          <a:r>
            <a:rPr lang="en-GB" b="1" noProof="0"/>
            <a:t>8h + 12h</a:t>
          </a:r>
        </a:p>
      </dgm:t>
    </dgm:pt>
    <dgm:pt modelId="{E742CC94-E5CD-4FFD-B8B6-619E36B7E1AF}" type="parTrans" cxnId="{472ECF28-0ED1-4B65-B89A-C00968A02B06}">
      <dgm:prSet/>
      <dgm:spPr/>
      <dgm:t>
        <a:bodyPr/>
        <a:lstStyle/>
        <a:p>
          <a:endParaRPr lang="cs-CZ"/>
        </a:p>
      </dgm:t>
    </dgm:pt>
    <dgm:pt modelId="{F8B39A6E-F254-481B-8703-FFC2022F1DEC}" type="sibTrans" cxnId="{472ECF28-0ED1-4B65-B89A-C00968A02B06}">
      <dgm:prSet/>
      <dgm:spPr>
        <a:solidFill>
          <a:schemeClr val="tx2"/>
        </a:solidFill>
      </dgm:spPr>
      <dgm:t>
        <a:bodyPr/>
        <a:lstStyle/>
        <a:p>
          <a:endParaRPr lang="cs-CZ"/>
        </a:p>
      </dgm:t>
    </dgm:pt>
    <dgm:pt modelId="{E1FDB66E-F6FF-8C41-AA0B-E57841633D42}">
      <dgm:prSet/>
      <dgm:spPr>
        <a:ln>
          <a:solidFill>
            <a:srgbClr val="0070C0"/>
          </a:solidFill>
        </a:ln>
      </dgm:spPr>
      <dgm:t>
        <a:bodyPr/>
        <a:lstStyle/>
        <a:p>
          <a:r>
            <a:rPr lang="en-GB" b="1" noProof="0"/>
            <a:t>Creation of working groups</a:t>
          </a:r>
        </a:p>
        <a:p>
          <a:r>
            <a:rPr lang="en-GB" noProof="0"/>
            <a:t>2 hours on LMS</a:t>
          </a:r>
        </a:p>
      </dgm:t>
    </dgm:pt>
    <dgm:pt modelId="{28A47DA6-61A5-C948-9777-36D34F348F2A}" type="sibTrans" cxnId="{2AE07D91-3A5A-5C45-BA87-5CF20983E923}">
      <dgm:prSet/>
      <dgm:spPr/>
      <dgm:t>
        <a:bodyPr/>
        <a:lstStyle/>
        <a:p>
          <a:endParaRPr lang="fr-FR"/>
        </a:p>
      </dgm:t>
    </dgm:pt>
    <dgm:pt modelId="{CB52C97B-F619-864E-B700-B322B4C99D2D}" type="parTrans" cxnId="{2AE07D91-3A5A-5C45-BA87-5CF20983E923}">
      <dgm:prSet/>
      <dgm:spPr>
        <a:ln>
          <a:solidFill>
            <a:srgbClr val="0070C0"/>
          </a:solidFill>
        </a:ln>
      </dgm:spPr>
      <dgm:t>
        <a:bodyPr/>
        <a:lstStyle/>
        <a:p>
          <a:endParaRPr lang="fr-FR"/>
        </a:p>
      </dgm:t>
    </dgm:pt>
    <dgm:pt modelId="{7B972660-3399-EE44-BFB6-3FF25596F748}" type="pres">
      <dgm:prSet presAssocID="{C3A9057B-2B91-45E1-82C0-9EB6405D33EA}" presName="diagram" presStyleCnt="0">
        <dgm:presLayoutVars>
          <dgm:chPref val="1"/>
          <dgm:dir/>
          <dgm:animOne val="branch"/>
          <dgm:animLvl val="lvl"/>
          <dgm:resizeHandles/>
        </dgm:presLayoutVars>
      </dgm:prSet>
      <dgm:spPr/>
    </dgm:pt>
    <dgm:pt modelId="{00473CB7-2F29-214B-B010-0C2CDD132DA4}" type="pres">
      <dgm:prSet presAssocID="{430B1BA8-69E8-47C4-8E90-ABB30CE763C1}" presName="root" presStyleCnt="0"/>
      <dgm:spPr/>
    </dgm:pt>
    <dgm:pt modelId="{D64B6EC7-7279-5440-9FDA-5C017198B40D}" type="pres">
      <dgm:prSet presAssocID="{430B1BA8-69E8-47C4-8E90-ABB30CE763C1}" presName="rootComposite" presStyleCnt="0"/>
      <dgm:spPr/>
    </dgm:pt>
    <dgm:pt modelId="{1E1ED641-347A-1D4A-A9E1-38D7179F6C9E}" type="pres">
      <dgm:prSet presAssocID="{430B1BA8-69E8-47C4-8E90-ABB30CE763C1}" presName="rootText" presStyleLbl="node1" presStyleIdx="0" presStyleCnt="3"/>
      <dgm:spPr/>
      <dgm:t>
        <a:bodyPr/>
        <a:lstStyle/>
        <a:p>
          <a:endParaRPr lang="it-IT"/>
        </a:p>
      </dgm:t>
    </dgm:pt>
    <dgm:pt modelId="{0F04620D-D167-BC45-9D06-4D40777653ED}" type="pres">
      <dgm:prSet presAssocID="{430B1BA8-69E8-47C4-8E90-ABB30CE763C1}" presName="rootConnector" presStyleLbl="node1" presStyleIdx="0" presStyleCnt="3"/>
      <dgm:spPr/>
      <dgm:t>
        <a:bodyPr/>
        <a:lstStyle/>
        <a:p>
          <a:endParaRPr lang="it-IT"/>
        </a:p>
      </dgm:t>
    </dgm:pt>
    <dgm:pt modelId="{C0D30D0D-2CDD-BA48-8455-B51D86CC5A5E}" type="pres">
      <dgm:prSet presAssocID="{430B1BA8-69E8-47C4-8E90-ABB30CE763C1}" presName="childShape" presStyleCnt="0"/>
      <dgm:spPr/>
    </dgm:pt>
    <dgm:pt modelId="{863C239D-4256-2C40-800F-3A8D0DB50450}" type="pres">
      <dgm:prSet presAssocID="{A05A2093-3677-4CEF-A8C3-10C227C73D52}" presName="root" presStyleCnt="0"/>
      <dgm:spPr/>
    </dgm:pt>
    <dgm:pt modelId="{5A958D45-460E-B644-9A07-D5FD190732F8}" type="pres">
      <dgm:prSet presAssocID="{A05A2093-3677-4CEF-A8C3-10C227C73D52}" presName="rootComposite" presStyleCnt="0"/>
      <dgm:spPr/>
    </dgm:pt>
    <dgm:pt modelId="{29FE4065-59A7-AE42-8DD4-CF454EB93C33}" type="pres">
      <dgm:prSet presAssocID="{A05A2093-3677-4CEF-A8C3-10C227C73D52}" presName="rootText" presStyleLbl="node1" presStyleIdx="1" presStyleCnt="3"/>
      <dgm:spPr/>
      <dgm:t>
        <a:bodyPr/>
        <a:lstStyle/>
        <a:p>
          <a:endParaRPr lang="it-IT"/>
        </a:p>
      </dgm:t>
    </dgm:pt>
    <dgm:pt modelId="{58AC12D1-E134-DF4C-8922-4EA96572A3A1}" type="pres">
      <dgm:prSet presAssocID="{A05A2093-3677-4CEF-A8C3-10C227C73D52}" presName="rootConnector" presStyleLbl="node1" presStyleIdx="1" presStyleCnt="3"/>
      <dgm:spPr/>
      <dgm:t>
        <a:bodyPr/>
        <a:lstStyle/>
        <a:p>
          <a:endParaRPr lang="it-IT"/>
        </a:p>
      </dgm:t>
    </dgm:pt>
    <dgm:pt modelId="{B71D4CAD-A04A-0344-9270-C063B8B2DD1C}" type="pres">
      <dgm:prSet presAssocID="{A05A2093-3677-4CEF-A8C3-10C227C73D52}" presName="childShape" presStyleCnt="0"/>
      <dgm:spPr/>
    </dgm:pt>
    <dgm:pt modelId="{9211CA64-00CA-E54F-B864-1CAD8CF23116}" type="pres">
      <dgm:prSet presAssocID="{CB52C97B-F619-864E-B700-B322B4C99D2D}" presName="Name13" presStyleLbl="parChTrans1D2" presStyleIdx="0" presStyleCnt="1"/>
      <dgm:spPr/>
      <dgm:t>
        <a:bodyPr/>
        <a:lstStyle/>
        <a:p>
          <a:endParaRPr lang="it-IT"/>
        </a:p>
      </dgm:t>
    </dgm:pt>
    <dgm:pt modelId="{FF10BD64-883D-174C-9DDB-D9CBBEA0B17A}" type="pres">
      <dgm:prSet presAssocID="{E1FDB66E-F6FF-8C41-AA0B-E57841633D42}" presName="childText" presStyleLbl="bgAcc1" presStyleIdx="0" presStyleCnt="1">
        <dgm:presLayoutVars>
          <dgm:bulletEnabled val="1"/>
        </dgm:presLayoutVars>
      </dgm:prSet>
      <dgm:spPr/>
      <dgm:t>
        <a:bodyPr/>
        <a:lstStyle/>
        <a:p>
          <a:endParaRPr lang="it-IT"/>
        </a:p>
      </dgm:t>
    </dgm:pt>
    <dgm:pt modelId="{FBBE1D21-FEDB-6D45-9B0D-5FF767AC8AA5}" type="pres">
      <dgm:prSet presAssocID="{6ACDD341-63F1-4BDC-AE72-623C09455CA3}" presName="root" presStyleCnt="0"/>
      <dgm:spPr/>
    </dgm:pt>
    <dgm:pt modelId="{4CF4C150-AAFD-9545-B1F2-E6F793937616}" type="pres">
      <dgm:prSet presAssocID="{6ACDD341-63F1-4BDC-AE72-623C09455CA3}" presName="rootComposite" presStyleCnt="0"/>
      <dgm:spPr/>
    </dgm:pt>
    <dgm:pt modelId="{D077902D-C5C2-844A-85C4-A85EA4E59A78}" type="pres">
      <dgm:prSet presAssocID="{6ACDD341-63F1-4BDC-AE72-623C09455CA3}" presName="rootText" presStyleLbl="node1" presStyleIdx="2" presStyleCnt="3"/>
      <dgm:spPr/>
      <dgm:t>
        <a:bodyPr/>
        <a:lstStyle/>
        <a:p>
          <a:endParaRPr lang="it-IT"/>
        </a:p>
      </dgm:t>
    </dgm:pt>
    <dgm:pt modelId="{13939F52-41C3-E249-BAAE-C44C032D3D51}" type="pres">
      <dgm:prSet presAssocID="{6ACDD341-63F1-4BDC-AE72-623C09455CA3}" presName="rootConnector" presStyleLbl="node1" presStyleIdx="2" presStyleCnt="3"/>
      <dgm:spPr/>
      <dgm:t>
        <a:bodyPr/>
        <a:lstStyle/>
        <a:p>
          <a:endParaRPr lang="it-IT"/>
        </a:p>
      </dgm:t>
    </dgm:pt>
    <dgm:pt modelId="{F7CE31BC-90A8-2345-A824-BB95A1D5056D}" type="pres">
      <dgm:prSet presAssocID="{6ACDD341-63F1-4BDC-AE72-623C09455CA3}" presName="childShape" presStyleCnt="0"/>
      <dgm:spPr/>
    </dgm:pt>
  </dgm:ptLst>
  <dgm:cxnLst>
    <dgm:cxn modelId="{C5F5AFB7-D04C-0845-8F3E-957FCCECB2A2}" type="presOf" srcId="{430B1BA8-69E8-47C4-8E90-ABB30CE763C1}" destId="{0F04620D-D167-BC45-9D06-4D40777653ED}" srcOrd="1" destOrd="0" presId="urn:microsoft.com/office/officeart/2005/8/layout/hierarchy3"/>
    <dgm:cxn modelId="{70D8DCE2-EA2D-184B-AD13-1FFC1723590C}" type="presOf" srcId="{6ACDD341-63F1-4BDC-AE72-623C09455CA3}" destId="{D077902D-C5C2-844A-85C4-A85EA4E59A78}" srcOrd="0" destOrd="0" presId="urn:microsoft.com/office/officeart/2005/8/layout/hierarchy3"/>
    <dgm:cxn modelId="{1755ABC9-6CF2-B44A-A602-989C8C459192}" type="presOf" srcId="{A05A2093-3677-4CEF-A8C3-10C227C73D52}" destId="{29FE4065-59A7-AE42-8DD4-CF454EB93C33}" srcOrd="0" destOrd="0" presId="urn:microsoft.com/office/officeart/2005/8/layout/hierarchy3"/>
    <dgm:cxn modelId="{472ECF28-0ED1-4B65-B89A-C00968A02B06}" srcId="{C3A9057B-2B91-45E1-82C0-9EB6405D33EA}" destId="{A05A2093-3677-4CEF-A8C3-10C227C73D52}" srcOrd="1" destOrd="0" parTransId="{E742CC94-E5CD-4FFD-B8B6-619E36B7E1AF}" sibTransId="{F8B39A6E-F254-481B-8703-FFC2022F1DEC}"/>
    <dgm:cxn modelId="{41360BB0-4040-7349-B0D2-E74009F8E300}" type="presOf" srcId="{C3A9057B-2B91-45E1-82C0-9EB6405D33EA}" destId="{7B972660-3399-EE44-BFB6-3FF25596F748}" srcOrd="0" destOrd="0" presId="urn:microsoft.com/office/officeart/2005/8/layout/hierarchy3"/>
    <dgm:cxn modelId="{9A560EFB-CD0D-BF46-A9CC-A975B3EF8E67}" type="presOf" srcId="{CB52C97B-F619-864E-B700-B322B4C99D2D}" destId="{9211CA64-00CA-E54F-B864-1CAD8CF23116}" srcOrd="0" destOrd="0" presId="urn:microsoft.com/office/officeart/2005/8/layout/hierarchy3"/>
    <dgm:cxn modelId="{02E8B5CD-A055-B34A-BDCD-E775F135748A}" type="presOf" srcId="{6ACDD341-63F1-4BDC-AE72-623C09455CA3}" destId="{13939F52-41C3-E249-BAAE-C44C032D3D51}" srcOrd="1" destOrd="0" presId="urn:microsoft.com/office/officeart/2005/8/layout/hierarchy3"/>
    <dgm:cxn modelId="{06367402-F5EA-8B47-9C72-35058062B637}" type="presOf" srcId="{430B1BA8-69E8-47C4-8E90-ABB30CE763C1}" destId="{1E1ED641-347A-1D4A-A9E1-38D7179F6C9E}" srcOrd="0" destOrd="0" presId="urn:microsoft.com/office/officeart/2005/8/layout/hierarchy3"/>
    <dgm:cxn modelId="{2AE07D91-3A5A-5C45-BA87-5CF20983E923}" srcId="{A05A2093-3677-4CEF-A8C3-10C227C73D52}" destId="{E1FDB66E-F6FF-8C41-AA0B-E57841633D42}" srcOrd="0" destOrd="0" parTransId="{CB52C97B-F619-864E-B700-B322B4C99D2D}" sibTransId="{28A47DA6-61A5-C948-9777-36D34F348F2A}"/>
    <dgm:cxn modelId="{44DFB4AB-F7F9-A84B-853E-835EA59ECF11}" type="presOf" srcId="{E1FDB66E-F6FF-8C41-AA0B-E57841633D42}" destId="{FF10BD64-883D-174C-9DDB-D9CBBEA0B17A}" srcOrd="0" destOrd="0" presId="urn:microsoft.com/office/officeart/2005/8/layout/hierarchy3"/>
    <dgm:cxn modelId="{945AB96F-6D96-4E82-936F-93D79BFA789E}" srcId="{C3A9057B-2B91-45E1-82C0-9EB6405D33EA}" destId="{6ACDD341-63F1-4BDC-AE72-623C09455CA3}" srcOrd="2" destOrd="0" parTransId="{F6E180D6-5463-4625-922D-E95242946AB5}" sibTransId="{677675E2-EB41-4A44-AF43-6B70D3C35D38}"/>
    <dgm:cxn modelId="{64E33B05-8B6E-A740-AFD2-E961D4EE7351}" type="presOf" srcId="{A05A2093-3677-4CEF-A8C3-10C227C73D52}" destId="{58AC12D1-E134-DF4C-8922-4EA96572A3A1}" srcOrd="1" destOrd="0" presId="urn:microsoft.com/office/officeart/2005/8/layout/hierarchy3"/>
    <dgm:cxn modelId="{3AD60FED-EA5B-47F0-852C-B1A69B60210C}" srcId="{C3A9057B-2B91-45E1-82C0-9EB6405D33EA}" destId="{430B1BA8-69E8-47C4-8E90-ABB30CE763C1}" srcOrd="0" destOrd="0" parTransId="{2F8ADE89-BE09-49A3-942B-F198FE57AF99}" sibTransId="{8BE07745-56E2-4102-ACCD-974331C21576}"/>
    <dgm:cxn modelId="{9F3C95E0-E0AC-9F4D-BE2F-2C5D1526CE4C}" type="presParOf" srcId="{7B972660-3399-EE44-BFB6-3FF25596F748}" destId="{00473CB7-2F29-214B-B010-0C2CDD132DA4}" srcOrd="0" destOrd="0" presId="urn:microsoft.com/office/officeart/2005/8/layout/hierarchy3"/>
    <dgm:cxn modelId="{AE4A2948-6675-DC4D-9CE1-66C62CE03D81}" type="presParOf" srcId="{00473CB7-2F29-214B-B010-0C2CDD132DA4}" destId="{D64B6EC7-7279-5440-9FDA-5C017198B40D}" srcOrd="0" destOrd="0" presId="urn:microsoft.com/office/officeart/2005/8/layout/hierarchy3"/>
    <dgm:cxn modelId="{EA89B572-5349-B448-8AC5-4FC5B3CC418A}" type="presParOf" srcId="{D64B6EC7-7279-5440-9FDA-5C017198B40D}" destId="{1E1ED641-347A-1D4A-A9E1-38D7179F6C9E}" srcOrd="0" destOrd="0" presId="urn:microsoft.com/office/officeart/2005/8/layout/hierarchy3"/>
    <dgm:cxn modelId="{A1B9D498-9D5D-D24E-B9B5-80C86AB1A0F4}" type="presParOf" srcId="{D64B6EC7-7279-5440-9FDA-5C017198B40D}" destId="{0F04620D-D167-BC45-9D06-4D40777653ED}" srcOrd="1" destOrd="0" presId="urn:microsoft.com/office/officeart/2005/8/layout/hierarchy3"/>
    <dgm:cxn modelId="{2ADCC108-FEAC-C04C-B378-448FA11E5172}" type="presParOf" srcId="{00473CB7-2F29-214B-B010-0C2CDD132DA4}" destId="{C0D30D0D-2CDD-BA48-8455-B51D86CC5A5E}" srcOrd="1" destOrd="0" presId="urn:microsoft.com/office/officeart/2005/8/layout/hierarchy3"/>
    <dgm:cxn modelId="{4416223A-6563-634B-BF33-A953923788A7}" type="presParOf" srcId="{7B972660-3399-EE44-BFB6-3FF25596F748}" destId="{863C239D-4256-2C40-800F-3A8D0DB50450}" srcOrd="1" destOrd="0" presId="urn:microsoft.com/office/officeart/2005/8/layout/hierarchy3"/>
    <dgm:cxn modelId="{79A0255E-9B2B-9C42-86E1-842CB9E014E7}" type="presParOf" srcId="{863C239D-4256-2C40-800F-3A8D0DB50450}" destId="{5A958D45-460E-B644-9A07-D5FD190732F8}" srcOrd="0" destOrd="0" presId="urn:microsoft.com/office/officeart/2005/8/layout/hierarchy3"/>
    <dgm:cxn modelId="{2F9AD4CE-BC1A-024C-9368-1CFC7C8B56F3}" type="presParOf" srcId="{5A958D45-460E-B644-9A07-D5FD190732F8}" destId="{29FE4065-59A7-AE42-8DD4-CF454EB93C33}" srcOrd="0" destOrd="0" presId="urn:microsoft.com/office/officeart/2005/8/layout/hierarchy3"/>
    <dgm:cxn modelId="{8A9CFDB1-19C7-9040-9223-1AAF4048A744}" type="presParOf" srcId="{5A958D45-460E-B644-9A07-D5FD190732F8}" destId="{58AC12D1-E134-DF4C-8922-4EA96572A3A1}" srcOrd="1" destOrd="0" presId="urn:microsoft.com/office/officeart/2005/8/layout/hierarchy3"/>
    <dgm:cxn modelId="{85CF7467-05C2-5E44-9051-CEAB60BA0D95}" type="presParOf" srcId="{863C239D-4256-2C40-800F-3A8D0DB50450}" destId="{B71D4CAD-A04A-0344-9270-C063B8B2DD1C}" srcOrd="1" destOrd="0" presId="urn:microsoft.com/office/officeart/2005/8/layout/hierarchy3"/>
    <dgm:cxn modelId="{2800ADFB-38A9-A045-8F87-A32E7FA01542}" type="presParOf" srcId="{B71D4CAD-A04A-0344-9270-C063B8B2DD1C}" destId="{9211CA64-00CA-E54F-B864-1CAD8CF23116}" srcOrd="0" destOrd="0" presId="urn:microsoft.com/office/officeart/2005/8/layout/hierarchy3"/>
    <dgm:cxn modelId="{B020BF03-6DA6-0444-A9D2-FF5650F8A689}" type="presParOf" srcId="{B71D4CAD-A04A-0344-9270-C063B8B2DD1C}" destId="{FF10BD64-883D-174C-9DDB-D9CBBEA0B17A}" srcOrd="1" destOrd="0" presId="urn:microsoft.com/office/officeart/2005/8/layout/hierarchy3"/>
    <dgm:cxn modelId="{B34E0411-8475-9641-9626-41AFEA44843E}" type="presParOf" srcId="{7B972660-3399-EE44-BFB6-3FF25596F748}" destId="{FBBE1D21-FEDB-6D45-9B0D-5FF767AC8AA5}" srcOrd="2" destOrd="0" presId="urn:microsoft.com/office/officeart/2005/8/layout/hierarchy3"/>
    <dgm:cxn modelId="{DD11D3F2-334F-914F-8498-A409722E6181}" type="presParOf" srcId="{FBBE1D21-FEDB-6D45-9B0D-5FF767AC8AA5}" destId="{4CF4C150-AAFD-9545-B1F2-E6F793937616}" srcOrd="0" destOrd="0" presId="urn:microsoft.com/office/officeart/2005/8/layout/hierarchy3"/>
    <dgm:cxn modelId="{53B47F58-1556-2842-939C-CD658E851567}" type="presParOf" srcId="{4CF4C150-AAFD-9545-B1F2-E6F793937616}" destId="{D077902D-C5C2-844A-85C4-A85EA4E59A78}" srcOrd="0" destOrd="0" presId="urn:microsoft.com/office/officeart/2005/8/layout/hierarchy3"/>
    <dgm:cxn modelId="{21AA7A59-A5D7-D44C-BDFA-1215D1E65E82}" type="presParOf" srcId="{4CF4C150-AAFD-9545-B1F2-E6F793937616}" destId="{13939F52-41C3-E249-BAAE-C44C032D3D51}" srcOrd="1" destOrd="0" presId="urn:microsoft.com/office/officeart/2005/8/layout/hierarchy3"/>
    <dgm:cxn modelId="{755844BD-644A-D44B-A91D-B21E4418CAC5}" type="presParOf" srcId="{FBBE1D21-FEDB-6D45-9B0D-5FF767AC8AA5}" destId="{F7CE31BC-90A8-2345-A824-BB95A1D5056D}"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5508C1-24E6-47E2-8365-6005EE37BB1D}" type="datetimeFigureOut">
              <a:rPr lang="cs-CZ" smtClean="0"/>
              <a:t>17. 2. 2021</a:t>
            </a:fld>
            <a:endParaRPr lang="cs-CZ"/>
          </a:p>
        </p:txBody>
      </p:sp>
      <p:sp>
        <p:nvSpPr>
          <p:cNvPr id="4" name="Zástupný symbol pro obrázek snímk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9B0F8A-3ED9-43EC-B747-C39FAC23339D}" type="slidenum">
              <a:rPr lang="cs-CZ" smtClean="0"/>
              <a:t>‹N›</a:t>
            </a:fld>
            <a:endParaRPr lang="cs-CZ"/>
          </a:p>
        </p:txBody>
      </p:sp>
    </p:spTree>
    <p:extLst>
      <p:ext uri="{BB962C8B-B14F-4D97-AF65-F5344CB8AC3E}">
        <p14:creationId xmlns:p14="http://schemas.microsoft.com/office/powerpoint/2010/main" val="2578453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A9B0F8A-3ED9-43EC-B747-C39FAC23339D}" type="slidenum">
              <a:rPr lang="cs-CZ" smtClean="0"/>
              <a:t>1</a:t>
            </a:fld>
            <a:endParaRPr lang="cs-CZ"/>
          </a:p>
        </p:txBody>
      </p:sp>
    </p:spTree>
    <p:extLst>
      <p:ext uri="{BB962C8B-B14F-4D97-AF65-F5344CB8AC3E}">
        <p14:creationId xmlns:p14="http://schemas.microsoft.com/office/powerpoint/2010/main" val="20805198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1 header 1 column">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fr-FR"/>
              <a:t>Modifiez le style du titre</a:t>
            </a:r>
            <a:endParaRPr lang="cs-CZ"/>
          </a:p>
        </p:txBody>
      </p:sp>
      <p:sp>
        <p:nvSpPr>
          <p:cNvPr id="3" name="Zástupný symbol pro obsah 2"/>
          <p:cNvSpPr>
            <a:spLocks noGrp="1"/>
          </p:cNvSpPr>
          <p:nvPr>
            <p:ph idx="1"/>
          </p:nvPr>
        </p:nvSpPr>
        <p:spPr/>
        <p:txBody>
          <a:bodyPr/>
          <a:lstStyle>
            <a:lvl2pPr>
              <a:buClr>
                <a:schemeClr val="accent6"/>
              </a:buClr>
              <a:defRPr/>
            </a:lvl2pPr>
            <a:lvl4pPr>
              <a:buClr>
                <a:schemeClr val="accent6"/>
              </a:buClr>
              <a:defRPr/>
            </a:lvl4pPr>
          </a:lstStyle>
          <a:p>
            <a:pPr lvl="0"/>
            <a:r>
              <a:rPr lang="fr-FR"/>
              <a:t>Modifier les styles du texte du masque
Deuxième niveau
Troisième niveau
Quatrième niveau
Cinquième niveau</a:t>
            </a:r>
            <a:endParaRPr lang="cs-CZ" dirty="0"/>
          </a:p>
        </p:txBody>
      </p:sp>
      <p:sp>
        <p:nvSpPr>
          <p:cNvPr id="5" name="Zástupný symbol pro zápatí 4"/>
          <p:cNvSpPr>
            <a:spLocks noGrp="1"/>
          </p:cNvSpPr>
          <p:nvPr>
            <p:ph type="ftr" sz="quarter" idx="11"/>
          </p:nvPr>
        </p:nvSpPr>
        <p:spPr/>
        <p:txBody>
          <a:bodyPr/>
          <a:lstStyle/>
          <a:p>
            <a:r>
              <a:rPr lang="en-US"/>
              <a:t>4eu Meeting, Europe, 25 November 2018 &gt; TO EDIT FOOTER USE MENU: INSERT / HEADER AND FOOTER</a:t>
            </a:r>
            <a:endParaRPr lang="cs-CZ"/>
          </a:p>
        </p:txBody>
      </p:sp>
      <p:sp>
        <p:nvSpPr>
          <p:cNvPr id="8" name="Zástupný symbol pro číslo snímku 5"/>
          <p:cNvSpPr>
            <a:spLocks noGrp="1"/>
          </p:cNvSpPr>
          <p:nvPr>
            <p:ph type="sldNum" sz="quarter" idx="4"/>
          </p:nvPr>
        </p:nvSpPr>
        <p:spPr>
          <a:xfrm>
            <a:off x="8267523" y="4782012"/>
            <a:ext cx="501449" cy="273844"/>
          </a:xfrm>
          <a:prstGeom prst="rect">
            <a:avLst/>
          </a:prstGeom>
        </p:spPr>
        <p:txBody>
          <a:bodyPr vert="horz" lIns="91440" tIns="45720" rIns="0" bIns="45720" rtlCol="0" anchor="ctr"/>
          <a:lstStyle>
            <a:lvl1pPr algn="r">
              <a:defRPr sz="1200" b="1">
                <a:solidFill>
                  <a:schemeClr val="tx2"/>
                </a:solidFill>
              </a:defRPr>
            </a:lvl1pPr>
          </a:lstStyle>
          <a:p>
            <a:fld id="{AD2B3897-519A-4D24-BC0A-D03F00678031}" type="slidenum">
              <a:rPr lang="cs-CZ" smtClean="0"/>
              <a:pPr/>
              <a:t>‹N›</a:t>
            </a:fld>
            <a:endParaRPr lang="cs-CZ" dirty="0"/>
          </a:p>
        </p:txBody>
      </p:sp>
    </p:spTree>
    <p:extLst>
      <p:ext uri="{BB962C8B-B14F-4D97-AF65-F5344CB8AC3E}">
        <p14:creationId xmlns:p14="http://schemas.microsoft.com/office/powerpoint/2010/main" val="464566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header 1 column 2 column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fr-FR"/>
              <a:t>Modifiez le style du titre</a:t>
            </a:r>
            <a:endParaRPr lang="cs-CZ"/>
          </a:p>
        </p:txBody>
      </p:sp>
      <p:sp>
        <p:nvSpPr>
          <p:cNvPr id="3" name="Zástupný symbol pro obsah 2"/>
          <p:cNvSpPr>
            <a:spLocks noGrp="1"/>
          </p:cNvSpPr>
          <p:nvPr>
            <p:ph sz="half" idx="1" hasCustomPrompt="1"/>
          </p:nvPr>
        </p:nvSpPr>
        <p:spPr>
          <a:xfrm>
            <a:off x="377138" y="2789551"/>
            <a:ext cx="4120770" cy="1807731"/>
          </a:xfrm>
        </p:spPr>
        <p:txBody>
          <a:bodyPr/>
          <a:lstStyle>
            <a:lvl1pPr>
              <a:defRPr sz="2800"/>
            </a:lvl1pPr>
            <a:lvl2pPr>
              <a:buClr>
                <a:schemeClr val="accent6"/>
              </a:buClr>
              <a:defRPr sz="2400"/>
            </a:lvl2pPr>
            <a:lvl3pPr>
              <a:defRPr sz="2000"/>
            </a:lvl3pPr>
            <a:lvl4pPr>
              <a:buClr>
                <a:schemeClr val="accent6"/>
              </a:buClr>
              <a:defRPr sz="1800"/>
            </a:lvl4pPr>
            <a:lvl5pPr>
              <a:defRPr sz="1800"/>
            </a:lvl5pPr>
            <a:lvl6pPr>
              <a:defRPr sz="1800"/>
            </a:lvl6pPr>
            <a:lvl7pPr>
              <a:defRPr sz="1800"/>
            </a:lvl7pPr>
            <a:lvl8pPr>
              <a:defRPr sz="1800"/>
            </a:lvl8pPr>
            <a:lvl9pPr>
              <a:defRPr sz="1800"/>
            </a:lvl9pPr>
          </a:lstStyle>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obsah 3"/>
          <p:cNvSpPr>
            <a:spLocks noGrp="1"/>
          </p:cNvSpPr>
          <p:nvPr>
            <p:ph sz="half" idx="2" hasCustomPrompt="1"/>
          </p:nvPr>
        </p:nvSpPr>
        <p:spPr>
          <a:xfrm>
            <a:off x="4650306" y="2791659"/>
            <a:ext cx="4118663" cy="179719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6" name="Zástupný symbol pro zápatí 5"/>
          <p:cNvSpPr>
            <a:spLocks noGrp="1"/>
          </p:cNvSpPr>
          <p:nvPr>
            <p:ph type="ftr" sz="quarter" idx="11"/>
          </p:nvPr>
        </p:nvSpPr>
        <p:spPr/>
        <p:txBody>
          <a:bodyPr/>
          <a:lstStyle/>
          <a:p>
            <a:r>
              <a:rPr lang="en-US"/>
              <a:t>4eu Meeting, Europe, 25 November 2018 &gt; TO EDIT FOOTER USE MENU: INSERT / HEADER AND FOOTER</a:t>
            </a:r>
            <a:endParaRPr lang="cs-CZ"/>
          </a:p>
        </p:txBody>
      </p:sp>
      <p:sp>
        <p:nvSpPr>
          <p:cNvPr id="8" name="Zástupný symbol pro obsah 2"/>
          <p:cNvSpPr>
            <a:spLocks noGrp="1"/>
          </p:cNvSpPr>
          <p:nvPr>
            <p:ph sz="half" idx="13"/>
          </p:nvPr>
        </p:nvSpPr>
        <p:spPr>
          <a:xfrm>
            <a:off x="379245" y="1859461"/>
            <a:ext cx="8379190" cy="921663"/>
          </a:xfrm>
        </p:spPr>
        <p:txBody>
          <a:bodyPr/>
          <a:lstStyle>
            <a:lvl1pPr>
              <a:defRPr sz="2800"/>
            </a:lvl1pPr>
            <a:lvl2pPr>
              <a:buClr>
                <a:schemeClr val="accent6"/>
              </a:buCl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Modifier les styles du texte du masque
Deuxième niveau
Troisième niveau
Quatrième niveau
Cinquième niveau</a:t>
            </a:r>
            <a:endParaRPr lang="cs-CZ" dirty="0"/>
          </a:p>
        </p:txBody>
      </p:sp>
      <p:sp>
        <p:nvSpPr>
          <p:cNvPr id="10" name="Zástupný symbol pro číslo snímku 5"/>
          <p:cNvSpPr>
            <a:spLocks noGrp="1"/>
          </p:cNvSpPr>
          <p:nvPr>
            <p:ph type="sldNum" sz="quarter" idx="4"/>
          </p:nvPr>
        </p:nvSpPr>
        <p:spPr>
          <a:xfrm>
            <a:off x="8267523" y="4782012"/>
            <a:ext cx="501449" cy="273844"/>
          </a:xfrm>
          <a:prstGeom prst="rect">
            <a:avLst/>
          </a:prstGeom>
        </p:spPr>
        <p:txBody>
          <a:bodyPr vert="horz" lIns="91440" tIns="45720" rIns="0" bIns="45720" rtlCol="0" anchor="ctr"/>
          <a:lstStyle>
            <a:lvl1pPr algn="r">
              <a:defRPr sz="1200" b="1">
                <a:solidFill>
                  <a:schemeClr val="tx2"/>
                </a:solidFill>
              </a:defRPr>
            </a:lvl1pPr>
          </a:lstStyle>
          <a:p>
            <a:fld id="{AD2B3897-519A-4D24-BC0A-D03F00678031}" type="slidenum">
              <a:rPr lang="cs-CZ" smtClean="0"/>
              <a:pPr/>
              <a:t>‹N›</a:t>
            </a:fld>
            <a:endParaRPr lang="cs-CZ" dirty="0"/>
          </a:p>
        </p:txBody>
      </p:sp>
    </p:spTree>
    <p:extLst>
      <p:ext uri="{BB962C8B-B14F-4D97-AF65-F5344CB8AC3E}">
        <p14:creationId xmlns:p14="http://schemas.microsoft.com/office/powerpoint/2010/main" val="409110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1 header 2 column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fr-FR"/>
              <a:t>Modifiez le style du titre</a:t>
            </a:r>
            <a:endParaRPr lang="cs-CZ"/>
          </a:p>
        </p:txBody>
      </p:sp>
      <p:sp>
        <p:nvSpPr>
          <p:cNvPr id="3" name="Zástupný symbol pro obsah 2"/>
          <p:cNvSpPr>
            <a:spLocks noGrp="1"/>
          </p:cNvSpPr>
          <p:nvPr>
            <p:ph sz="half" idx="1"/>
          </p:nvPr>
        </p:nvSpPr>
        <p:spPr>
          <a:xfrm>
            <a:off x="377138" y="1707061"/>
            <a:ext cx="4120770" cy="2890222"/>
          </a:xfrm>
        </p:spPr>
        <p:txBody>
          <a:bodyPr/>
          <a:lstStyle>
            <a:lvl1pPr>
              <a:defRPr sz="2800"/>
            </a:lvl1pPr>
            <a:lvl2pPr>
              <a:buClr>
                <a:schemeClr val="accent6"/>
              </a:buClr>
              <a:defRPr sz="2400"/>
            </a:lvl2pPr>
            <a:lvl3pPr>
              <a:defRPr sz="2000"/>
            </a:lvl3pPr>
            <a:lvl4pPr>
              <a:buClr>
                <a:schemeClr val="accent6"/>
              </a:buClr>
              <a:defRPr sz="1800"/>
            </a:lvl4pPr>
            <a:lvl5pPr>
              <a:defRPr sz="1800"/>
            </a:lvl5pPr>
            <a:lvl6pPr>
              <a:defRPr sz="1800"/>
            </a:lvl6pPr>
            <a:lvl7pPr>
              <a:defRPr sz="1800"/>
            </a:lvl7pPr>
            <a:lvl8pPr>
              <a:defRPr sz="1800"/>
            </a:lvl8pPr>
            <a:lvl9pPr>
              <a:defRPr sz="1800"/>
            </a:lvl9pPr>
          </a:lstStyle>
          <a:p>
            <a:pPr lvl="0"/>
            <a:r>
              <a:rPr lang="fr-FR"/>
              <a:t>Modifier les styles du texte du masque
Deuxième niveau
Troisième niveau
Quatrième niveau
Cinquième niveau</a:t>
            </a:r>
            <a:endParaRPr lang="cs-CZ" dirty="0"/>
          </a:p>
        </p:txBody>
      </p:sp>
      <p:sp>
        <p:nvSpPr>
          <p:cNvPr id="4" name="Zástupný symbol pro obsah 3"/>
          <p:cNvSpPr>
            <a:spLocks noGrp="1"/>
          </p:cNvSpPr>
          <p:nvPr>
            <p:ph sz="half" idx="2"/>
          </p:nvPr>
        </p:nvSpPr>
        <p:spPr>
          <a:xfrm>
            <a:off x="4650306" y="1707061"/>
            <a:ext cx="4118663" cy="2881794"/>
          </a:xfrm>
        </p:spPr>
        <p:txBody>
          <a:bodyPr/>
          <a:lstStyle>
            <a:lvl1pPr>
              <a:defRPr sz="2800"/>
            </a:lvl1pPr>
            <a:lvl2pPr>
              <a:buClr>
                <a:schemeClr val="accent6"/>
              </a:buClr>
              <a:defRPr sz="2400"/>
            </a:lvl2pPr>
            <a:lvl3pPr>
              <a:defRPr sz="2000"/>
            </a:lvl3pPr>
            <a:lvl4pPr>
              <a:buClr>
                <a:schemeClr val="accent6"/>
              </a:buClr>
              <a:defRPr sz="1800"/>
            </a:lvl4pPr>
            <a:lvl5pPr>
              <a:defRPr sz="1800"/>
            </a:lvl5pPr>
            <a:lvl6pPr>
              <a:defRPr sz="1800"/>
            </a:lvl6pPr>
            <a:lvl7pPr>
              <a:defRPr sz="1800"/>
            </a:lvl7pPr>
            <a:lvl8pPr>
              <a:defRPr sz="1800"/>
            </a:lvl8pPr>
            <a:lvl9pPr>
              <a:defRPr sz="1800"/>
            </a:lvl9pPr>
          </a:lstStyle>
          <a:p>
            <a:pPr lvl="0"/>
            <a:r>
              <a:rPr lang="fr-FR"/>
              <a:t>Modifier les styles du texte du masque
Deuxième niveau
Troisième niveau
Quatrième niveau
Cinquième niveau</a:t>
            </a:r>
            <a:endParaRPr lang="cs-CZ" dirty="0"/>
          </a:p>
        </p:txBody>
      </p:sp>
      <p:sp>
        <p:nvSpPr>
          <p:cNvPr id="6" name="Zástupný symbol pro zápatí 5"/>
          <p:cNvSpPr>
            <a:spLocks noGrp="1"/>
          </p:cNvSpPr>
          <p:nvPr>
            <p:ph type="ftr" sz="quarter" idx="11"/>
          </p:nvPr>
        </p:nvSpPr>
        <p:spPr/>
        <p:txBody>
          <a:bodyPr/>
          <a:lstStyle/>
          <a:p>
            <a:r>
              <a:rPr lang="en-US"/>
              <a:t>4eu Meeting, Europe, 25 November 2018 &gt; TO EDIT FOOTER USE MENU: INSERT / HEADER AND FOOTER</a:t>
            </a:r>
            <a:endParaRPr lang="cs-CZ"/>
          </a:p>
        </p:txBody>
      </p:sp>
      <p:sp>
        <p:nvSpPr>
          <p:cNvPr id="9" name="Zástupný symbol pro číslo snímku 5"/>
          <p:cNvSpPr>
            <a:spLocks noGrp="1"/>
          </p:cNvSpPr>
          <p:nvPr>
            <p:ph type="sldNum" sz="quarter" idx="4"/>
          </p:nvPr>
        </p:nvSpPr>
        <p:spPr>
          <a:xfrm>
            <a:off x="8267523" y="4782012"/>
            <a:ext cx="501449" cy="273844"/>
          </a:xfrm>
          <a:prstGeom prst="rect">
            <a:avLst/>
          </a:prstGeom>
        </p:spPr>
        <p:txBody>
          <a:bodyPr vert="horz" lIns="91440" tIns="45720" rIns="0" bIns="45720" rtlCol="0" anchor="ctr"/>
          <a:lstStyle>
            <a:lvl1pPr algn="r">
              <a:defRPr sz="1200" b="1">
                <a:solidFill>
                  <a:schemeClr val="tx2"/>
                </a:solidFill>
              </a:defRPr>
            </a:lvl1pPr>
          </a:lstStyle>
          <a:p>
            <a:fld id="{AD2B3897-519A-4D24-BC0A-D03F00678031}" type="slidenum">
              <a:rPr lang="cs-CZ" smtClean="0"/>
              <a:pPr/>
              <a:t>‹N›</a:t>
            </a:fld>
            <a:endParaRPr lang="cs-CZ" dirty="0"/>
          </a:p>
        </p:txBody>
      </p:sp>
    </p:spTree>
    <p:extLst>
      <p:ext uri="{BB962C8B-B14F-4D97-AF65-F5344CB8AC3E}">
        <p14:creationId xmlns:p14="http://schemas.microsoft.com/office/powerpoint/2010/main" val="2358318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columns">
    <p:spTree>
      <p:nvGrpSpPr>
        <p:cNvPr id="1" name=""/>
        <p:cNvGrpSpPr/>
        <p:nvPr/>
      </p:nvGrpSpPr>
      <p:grpSpPr>
        <a:xfrm>
          <a:off x="0" y="0"/>
          <a:ext cx="0" cy="0"/>
          <a:chOff x="0" y="0"/>
          <a:chExt cx="0" cy="0"/>
        </a:xfrm>
      </p:grpSpPr>
      <p:sp>
        <p:nvSpPr>
          <p:cNvPr id="2" name="Nadpis 1"/>
          <p:cNvSpPr>
            <a:spLocks noGrp="1"/>
          </p:cNvSpPr>
          <p:nvPr>
            <p:ph type="title"/>
          </p:nvPr>
        </p:nvSpPr>
        <p:spPr>
          <a:xfrm>
            <a:off x="379241" y="1076138"/>
            <a:ext cx="4119018" cy="619928"/>
          </a:xfrm>
        </p:spPr>
        <p:txBody>
          <a:bodyPr/>
          <a:lstStyle/>
          <a:p>
            <a:r>
              <a:rPr lang="fr-FR"/>
              <a:t>Modifiez le style du titre</a:t>
            </a:r>
            <a:endParaRPr lang="cs-CZ" dirty="0"/>
          </a:p>
        </p:txBody>
      </p:sp>
      <p:sp>
        <p:nvSpPr>
          <p:cNvPr id="3" name="Zástupný symbol pro obsah 2"/>
          <p:cNvSpPr>
            <a:spLocks noGrp="1"/>
          </p:cNvSpPr>
          <p:nvPr>
            <p:ph sz="half" idx="1"/>
          </p:nvPr>
        </p:nvSpPr>
        <p:spPr>
          <a:xfrm>
            <a:off x="377138" y="1707061"/>
            <a:ext cx="4120770" cy="2890222"/>
          </a:xfrm>
        </p:spPr>
        <p:txBody>
          <a:bodyPr/>
          <a:lstStyle>
            <a:lvl1pPr>
              <a:defRPr sz="2800"/>
            </a:lvl1pPr>
            <a:lvl2pPr>
              <a:buClr>
                <a:schemeClr val="accent6"/>
              </a:buClr>
              <a:defRPr sz="2400"/>
            </a:lvl2pPr>
            <a:lvl3pPr>
              <a:defRPr sz="2000"/>
            </a:lvl3pPr>
            <a:lvl4pPr>
              <a:buClr>
                <a:schemeClr val="accent6"/>
              </a:buClr>
              <a:defRPr sz="1800"/>
            </a:lvl4pPr>
            <a:lvl5pPr>
              <a:defRPr sz="1800"/>
            </a:lvl5pPr>
            <a:lvl6pPr>
              <a:defRPr sz="1800"/>
            </a:lvl6pPr>
            <a:lvl7pPr>
              <a:defRPr sz="1800"/>
            </a:lvl7pPr>
            <a:lvl8pPr>
              <a:defRPr sz="1800"/>
            </a:lvl8pPr>
            <a:lvl9pPr>
              <a:defRPr sz="1800"/>
            </a:lvl9pPr>
          </a:lstStyle>
          <a:p>
            <a:pPr lvl="0"/>
            <a:r>
              <a:rPr lang="fr-FR"/>
              <a:t>Modifier les styles du texte du masque
Deuxième niveau
Troisième niveau
Quatrième niveau
Cinquième niveau</a:t>
            </a:r>
            <a:endParaRPr lang="cs-CZ" dirty="0"/>
          </a:p>
        </p:txBody>
      </p:sp>
      <p:sp>
        <p:nvSpPr>
          <p:cNvPr id="4" name="Zástupný symbol pro obsah 3"/>
          <p:cNvSpPr>
            <a:spLocks noGrp="1"/>
          </p:cNvSpPr>
          <p:nvPr>
            <p:ph sz="half" idx="2"/>
          </p:nvPr>
        </p:nvSpPr>
        <p:spPr>
          <a:xfrm>
            <a:off x="4650306" y="1707061"/>
            <a:ext cx="4118663" cy="2881794"/>
          </a:xfrm>
        </p:spPr>
        <p:txBody>
          <a:bodyPr/>
          <a:lstStyle>
            <a:lvl1pPr>
              <a:defRPr sz="2800"/>
            </a:lvl1pPr>
            <a:lvl2pPr>
              <a:buClr>
                <a:schemeClr val="accent6"/>
              </a:buClr>
              <a:defRPr sz="2400"/>
            </a:lvl2pPr>
            <a:lvl3pPr>
              <a:defRPr sz="2000"/>
            </a:lvl3pPr>
            <a:lvl4pPr>
              <a:buClr>
                <a:schemeClr val="accent6"/>
              </a:buClr>
              <a:defRPr sz="1800"/>
            </a:lvl4pPr>
            <a:lvl5pPr>
              <a:defRPr sz="1800"/>
            </a:lvl5pPr>
            <a:lvl6pPr>
              <a:defRPr sz="1800"/>
            </a:lvl6pPr>
            <a:lvl7pPr>
              <a:defRPr sz="1800"/>
            </a:lvl7pPr>
            <a:lvl8pPr>
              <a:defRPr sz="1800"/>
            </a:lvl8pPr>
            <a:lvl9pPr>
              <a:defRPr sz="1800"/>
            </a:lvl9pPr>
          </a:lstStyle>
          <a:p>
            <a:pPr lvl="0"/>
            <a:r>
              <a:rPr lang="fr-FR"/>
              <a:t>Modifier les styles du texte du masque
Deuxième niveau
Troisième niveau
Quatrième niveau
Cinquième niveau</a:t>
            </a:r>
            <a:endParaRPr lang="cs-CZ" dirty="0"/>
          </a:p>
        </p:txBody>
      </p:sp>
      <p:sp>
        <p:nvSpPr>
          <p:cNvPr id="6" name="Zástupný symbol pro zápatí 5"/>
          <p:cNvSpPr>
            <a:spLocks noGrp="1"/>
          </p:cNvSpPr>
          <p:nvPr>
            <p:ph type="ftr" sz="quarter" idx="11"/>
          </p:nvPr>
        </p:nvSpPr>
        <p:spPr/>
        <p:txBody>
          <a:bodyPr/>
          <a:lstStyle/>
          <a:p>
            <a:r>
              <a:rPr lang="en-US"/>
              <a:t>4eu Meeting, Europe, 25 November 2018 &gt; TO EDIT FOOTER USE MENU: INSERT / HEADER AND FOOTER</a:t>
            </a:r>
            <a:endParaRPr lang="cs-CZ"/>
          </a:p>
        </p:txBody>
      </p:sp>
      <p:sp>
        <p:nvSpPr>
          <p:cNvPr id="11" name="Zástupný symbol pro číslo snímku 5"/>
          <p:cNvSpPr>
            <a:spLocks noGrp="1"/>
          </p:cNvSpPr>
          <p:nvPr>
            <p:ph type="sldNum" sz="quarter" idx="4"/>
          </p:nvPr>
        </p:nvSpPr>
        <p:spPr>
          <a:xfrm>
            <a:off x="8267523" y="4782012"/>
            <a:ext cx="501449" cy="273844"/>
          </a:xfrm>
          <a:prstGeom prst="rect">
            <a:avLst/>
          </a:prstGeom>
        </p:spPr>
        <p:txBody>
          <a:bodyPr vert="horz" lIns="91440" tIns="45720" rIns="0" bIns="45720" rtlCol="0" anchor="ctr"/>
          <a:lstStyle>
            <a:lvl1pPr algn="r">
              <a:defRPr sz="1200" b="1">
                <a:solidFill>
                  <a:schemeClr val="tx2"/>
                </a:solidFill>
              </a:defRPr>
            </a:lvl1pPr>
          </a:lstStyle>
          <a:p>
            <a:fld id="{AD2B3897-519A-4D24-BC0A-D03F00678031}" type="slidenum">
              <a:rPr lang="cs-CZ" smtClean="0"/>
              <a:pPr/>
              <a:t>‹N›</a:t>
            </a:fld>
            <a:endParaRPr lang="cs-CZ" dirty="0"/>
          </a:p>
        </p:txBody>
      </p:sp>
    </p:spTree>
    <p:extLst>
      <p:ext uri="{BB962C8B-B14F-4D97-AF65-F5344CB8AC3E}">
        <p14:creationId xmlns:p14="http://schemas.microsoft.com/office/powerpoint/2010/main" val="26118660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1 column + photo/table/graph">
    <p:spTree>
      <p:nvGrpSpPr>
        <p:cNvPr id="1" name=""/>
        <p:cNvGrpSpPr/>
        <p:nvPr/>
      </p:nvGrpSpPr>
      <p:grpSpPr>
        <a:xfrm>
          <a:off x="0" y="0"/>
          <a:ext cx="0" cy="0"/>
          <a:chOff x="0" y="0"/>
          <a:chExt cx="0" cy="0"/>
        </a:xfrm>
      </p:grpSpPr>
      <p:sp>
        <p:nvSpPr>
          <p:cNvPr id="2" name="Nadpis 1"/>
          <p:cNvSpPr>
            <a:spLocks noGrp="1"/>
          </p:cNvSpPr>
          <p:nvPr>
            <p:ph type="title"/>
          </p:nvPr>
        </p:nvSpPr>
        <p:spPr>
          <a:xfrm>
            <a:off x="379241" y="1076138"/>
            <a:ext cx="4123232" cy="619928"/>
          </a:xfrm>
        </p:spPr>
        <p:txBody>
          <a:bodyPr/>
          <a:lstStyle/>
          <a:p>
            <a:r>
              <a:rPr lang="fr-FR"/>
              <a:t>Modifiez le style du titre</a:t>
            </a:r>
            <a:endParaRPr lang="cs-CZ" dirty="0"/>
          </a:p>
        </p:txBody>
      </p:sp>
      <p:sp>
        <p:nvSpPr>
          <p:cNvPr id="3" name="Zástupný symbol pro obsah 2"/>
          <p:cNvSpPr>
            <a:spLocks noGrp="1"/>
          </p:cNvSpPr>
          <p:nvPr>
            <p:ph sz="half" idx="1"/>
          </p:nvPr>
        </p:nvSpPr>
        <p:spPr>
          <a:xfrm>
            <a:off x="377138" y="1707061"/>
            <a:ext cx="4120770" cy="2890222"/>
          </a:xfrm>
        </p:spPr>
        <p:txBody>
          <a:bodyPr/>
          <a:lstStyle>
            <a:lvl1pPr>
              <a:defRPr sz="2800"/>
            </a:lvl1pPr>
            <a:lvl2pPr>
              <a:buClr>
                <a:schemeClr val="accent6"/>
              </a:buClr>
              <a:defRPr sz="2400"/>
            </a:lvl2pPr>
            <a:lvl3pPr>
              <a:defRPr sz="2000"/>
            </a:lvl3pPr>
            <a:lvl4pPr>
              <a:buClr>
                <a:schemeClr val="accent6"/>
              </a:buClr>
              <a:defRPr sz="1800"/>
            </a:lvl4pPr>
            <a:lvl5pPr>
              <a:defRPr sz="1800"/>
            </a:lvl5pPr>
            <a:lvl6pPr>
              <a:defRPr sz="1800"/>
            </a:lvl6pPr>
            <a:lvl7pPr>
              <a:defRPr sz="1800"/>
            </a:lvl7pPr>
            <a:lvl8pPr>
              <a:defRPr sz="1800"/>
            </a:lvl8pPr>
            <a:lvl9pPr>
              <a:defRPr sz="1800"/>
            </a:lvl9pPr>
          </a:lstStyle>
          <a:p>
            <a:pPr lvl="0"/>
            <a:r>
              <a:rPr lang="fr-FR"/>
              <a:t>Modifier les styles du texte du masque
Deuxième niveau
Troisième niveau
Quatrième niveau
Cinquième niveau</a:t>
            </a:r>
            <a:endParaRPr lang="cs-CZ" dirty="0"/>
          </a:p>
        </p:txBody>
      </p:sp>
      <p:sp>
        <p:nvSpPr>
          <p:cNvPr id="4" name="Zástupný symbol pro obsah 3"/>
          <p:cNvSpPr>
            <a:spLocks noGrp="1"/>
          </p:cNvSpPr>
          <p:nvPr>
            <p:ph sz="half" idx="2"/>
          </p:nvPr>
        </p:nvSpPr>
        <p:spPr>
          <a:xfrm>
            <a:off x="4650306" y="1125091"/>
            <a:ext cx="4118663" cy="3280464"/>
          </a:xfrm>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Modifier les styles du texte du masque
Deuxième niveau
Troisième niveau
Quatrième niveau
Cinquième niveau</a:t>
            </a:r>
            <a:endParaRPr lang="cs-CZ" dirty="0"/>
          </a:p>
        </p:txBody>
      </p:sp>
      <p:sp>
        <p:nvSpPr>
          <p:cNvPr id="6" name="Zástupný symbol pro zápatí 5"/>
          <p:cNvSpPr>
            <a:spLocks noGrp="1"/>
          </p:cNvSpPr>
          <p:nvPr>
            <p:ph type="ftr" sz="quarter" idx="11"/>
          </p:nvPr>
        </p:nvSpPr>
        <p:spPr/>
        <p:txBody>
          <a:bodyPr/>
          <a:lstStyle/>
          <a:p>
            <a:r>
              <a:rPr lang="en-US"/>
              <a:t>4eu Meeting, Europe, 25 November 2018 &gt; TO EDIT FOOTER USE MENU: INSERT / HEADER AND FOOTER</a:t>
            </a:r>
            <a:endParaRPr lang="cs-CZ"/>
          </a:p>
        </p:txBody>
      </p:sp>
      <p:sp>
        <p:nvSpPr>
          <p:cNvPr id="9" name="Zástupný symbol pro číslo snímku 5"/>
          <p:cNvSpPr>
            <a:spLocks noGrp="1"/>
          </p:cNvSpPr>
          <p:nvPr>
            <p:ph type="sldNum" sz="quarter" idx="4"/>
          </p:nvPr>
        </p:nvSpPr>
        <p:spPr>
          <a:xfrm>
            <a:off x="8267523" y="4782012"/>
            <a:ext cx="501449" cy="273844"/>
          </a:xfrm>
          <a:prstGeom prst="rect">
            <a:avLst/>
          </a:prstGeom>
        </p:spPr>
        <p:txBody>
          <a:bodyPr vert="horz" lIns="91440" tIns="45720" rIns="0" bIns="45720" rtlCol="0" anchor="ctr"/>
          <a:lstStyle>
            <a:lvl1pPr algn="r">
              <a:defRPr sz="1200" b="1">
                <a:solidFill>
                  <a:schemeClr val="tx2"/>
                </a:solidFill>
              </a:defRPr>
            </a:lvl1pPr>
          </a:lstStyle>
          <a:p>
            <a:fld id="{AD2B3897-519A-4D24-BC0A-D03F00678031}" type="slidenum">
              <a:rPr lang="cs-CZ" smtClean="0"/>
              <a:pPr/>
              <a:t>‹N›</a:t>
            </a:fld>
            <a:endParaRPr lang="cs-CZ" dirty="0"/>
          </a:p>
        </p:txBody>
      </p:sp>
    </p:spTree>
    <p:extLst>
      <p:ext uri="{BB962C8B-B14F-4D97-AF65-F5344CB8AC3E}">
        <p14:creationId xmlns:p14="http://schemas.microsoft.com/office/powerpoint/2010/main" val="1970878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Photo/table/graph + 1 column">
    <p:spTree>
      <p:nvGrpSpPr>
        <p:cNvPr id="1" name=""/>
        <p:cNvGrpSpPr/>
        <p:nvPr/>
      </p:nvGrpSpPr>
      <p:grpSpPr>
        <a:xfrm>
          <a:off x="0" y="0"/>
          <a:ext cx="0" cy="0"/>
          <a:chOff x="0" y="0"/>
          <a:chExt cx="0" cy="0"/>
        </a:xfrm>
      </p:grpSpPr>
      <p:sp>
        <p:nvSpPr>
          <p:cNvPr id="2" name="Nadpis 1"/>
          <p:cNvSpPr>
            <a:spLocks noGrp="1"/>
          </p:cNvSpPr>
          <p:nvPr>
            <p:ph type="title"/>
          </p:nvPr>
        </p:nvSpPr>
        <p:spPr>
          <a:xfrm>
            <a:off x="4654166" y="1080352"/>
            <a:ext cx="4123232" cy="619928"/>
          </a:xfrm>
        </p:spPr>
        <p:txBody>
          <a:bodyPr/>
          <a:lstStyle/>
          <a:p>
            <a:r>
              <a:rPr lang="fr-FR"/>
              <a:t>Modifiez le style du titre</a:t>
            </a:r>
            <a:endParaRPr lang="cs-CZ" dirty="0"/>
          </a:p>
        </p:txBody>
      </p:sp>
      <p:sp>
        <p:nvSpPr>
          <p:cNvPr id="3" name="Zástupný symbol pro obsah 2"/>
          <p:cNvSpPr>
            <a:spLocks noGrp="1"/>
          </p:cNvSpPr>
          <p:nvPr>
            <p:ph sz="half" idx="1"/>
          </p:nvPr>
        </p:nvSpPr>
        <p:spPr>
          <a:xfrm>
            <a:off x="4652063" y="1711275"/>
            <a:ext cx="4120770" cy="2890222"/>
          </a:xfrm>
        </p:spPr>
        <p:txBody>
          <a:bodyPr/>
          <a:lstStyle>
            <a:lvl1pPr>
              <a:defRPr sz="2800"/>
            </a:lvl1pPr>
            <a:lvl2pPr>
              <a:buClr>
                <a:schemeClr val="accent6"/>
              </a:buClr>
              <a:defRPr sz="2400"/>
            </a:lvl2pPr>
            <a:lvl3pPr>
              <a:defRPr sz="2000"/>
            </a:lvl3pPr>
            <a:lvl4pPr>
              <a:buClr>
                <a:schemeClr val="accent6"/>
              </a:buClr>
              <a:defRPr sz="1800"/>
            </a:lvl4pPr>
            <a:lvl5pPr>
              <a:defRPr sz="1800"/>
            </a:lvl5pPr>
            <a:lvl6pPr>
              <a:defRPr sz="1800"/>
            </a:lvl6pPr>
            <a:lvl7pPr>
              <a:defRPr sz="1800"/>
            </a:lvl7pPr>
            <a:lvl8pPr>
              <a:defRPr sz="1800"/>
            </a:lvl8pPr>
            <a:lvl9pPr>
              <a:defRPr sz="1800"/>
            </a:lvl9pPr>
          </a:lstStyle>
          <a:p>
            <a:pPr lvl="0"/>
            <a:r>
              <a:rPr lang="fr-FR"/>
              <a:t>Modifier les styles du texte du masque
Deuxième niveau
Troisième niveau
Quatrième niveau
Cinquième niveau</a:t>
            </a:r>
            <a:endParaRPr lang="cs-CZ" dirty="0"/>
          </a:p>
        </p:txBody>
      </p:sp>
      <p:sp>
        <p:nvSpPr>
          <p:cNvPr id="4" name="Zástupný symbol pro obsah 3"/>
          <p:cNvSpPr>
            <a:spLocks noGrp="1"/>
          </p:cNvSpPr>
          <p:nvPr>
            <p:ph sz="half" idx="2"/>
          </p:nvPr>
        </p:nvSpPr>
        <p:spPr>
          <a:xfrm>
            <a:off x="385915" y="1129305"/>
            <a:ext cx="4118663" cy="3280464"/>
          </a:xfrm>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Modifier les styles du texte du masque
Deuxième niveau
Troisième niveau
Quatrième niveau
Cinquième niveau</a:t>
            </a:r>
            <a:endParaRPr lang="cs-CZ" dirty="0"/>
          </a:p>
        </p:txBody>
      </p:sp>
      <p:sp>
        <p:nvSpPr>
          <p:cNvPr id="6" name="Zástupný symbol pro zápatí 5"/>
          <p:cNvSpPr>
            <a:spLocks noGrp="1"/>
          </p:cNvSpPr>
          <p:nvPr>
            <p:ph type="ftr" sz="quarter" idx="11"/>
          </p:nvPr>
        </p:nvSpPr>
        <p:spPr/>
        <p:txBody>
          <a:bodyPr/>
          <a:lstStyle/>
          <a:p>
            <a:r>
              <a:rPr lang="en-US"/>
              <a:t>4eu Meeting, Europe, 25 November 2018 &gt; TO EDIT FOOTER USE MENU: INSERT / HEADER AND FOOTER</a:t>
            </a:r>
            <a:endParaRPr lang="cs-CZ"/>
          </a:p>
        </p:txBody>
      </p:sp>
      <p:sp>
        <p:nvSpPr>
          <p:cNvPr id="9" name="Zástupný symbol pro číslo snímku 5"/>
          <p:cNvSpPr>
            <a:spLocks noGrp="1"/>
          </p:cNvSpPr>
          <p:nvPr>
            <p:ph type="sldNum" sz="quarter" idx="4"/>
          </p:nvPr>
        </p:nvSpPr>
        <p:spPr>
          <a:xfrm>
            <a:off x="8267523" y="4782012"/>
            <a:ext cx="501449" cy="273844"/>
          </a:xfrm>
          <a:prstGeom prst="rect">
            <a:avLst/>
          </a:prstGeom>
        </p:spPr>
        <p:txBody>
          <a:bodyPr vert="horz" lIns="91440" tIns="45720" rIns="0" bIns="45720" rtlCol="0" anchor="ctr"/>
          <a:lstStyle>
            <a:lvl1pPr algn="r">
              <a:defRPr sz="1200" b="1">
                <a:solidFill>
                  <a:schemeClr val="tx2"/>
                </a:solidFill>
              </a:defRPr>
            </a:lvl1pPr>
          </a:lstStyle>
          <a:p>
            <a:fld id="{AD2B3897-519A-4D24-BC0A-D03F00678031}" type="slidenum">
              <a:rPr lang="cs-CZ" smtClean="0"/>
              <a:pPr/>
              <a:t>‹N›</a:t>
            </a:fld>
            <a:endParaRPr lang="cs-CZ" dirty="0"/>
          </a:p>
        </p:txBody>
      </p:sp>
    </p:spTree>
    <p:extLst>
      <p:ext uri="{BB962C8B-B14F-4D97-AF65-F5344CB8AC3E}">
        <p14:creationId xmlns:p14="http://schemas.microsoft.com/office/powerpoint/2010/main" val="1682583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359228" y="2112204"/>
            <a:ext cx="6477703" cy="1259361"/>
          </a:xfrm>
          <a:prstGeom prst="rect">
            <a:avLst/>
          </a:prstGeom>
        </p:spPr>
        <p:txBody>
          <a:bodyPr>
            <a:normAutofit/>
          </a:bodyPr>
          <a:lstStyle>
            <a:lvl1pPr algn="l">
              <a:lnSpc>
                <a:spcPts val="4600"/>
              </a:lnSpc>
              <a:defRPr sz="4600" b="1">
                <a:solidFill>
                  <a:schemeClr val="bg1"/>
                </a:solidFill>
              </a:defRPr>
            </a:lvl1pPr>
          </a:lstStyle>
          <a:p>
            <a:r>
              <a:rPr lang="cs-CZ" dirty="0"/>
              <a:t>Kliknutím lze upravit styl.</a:t>
            </a:r>
          </a:p>
        </p:txBody>
      </p:sp>
      <p:sp>
        <p:nvSpPr>
          <p:cNvPr id="3" name="Podnadpis 2"/>
          <p:cNvSpPr>
            <a:spLocks noGrp="1"/>
          </p:cNvSpPr>
          <p:nvPr>
            <p:ph type="subTitle" idx="1"/>
          </p:nvPr>
        </p:nvSpPr>
        <p:spPr>
          <a:xfrm>
            <a:off x="358175" y="3321284"/>
            <a:ext cx="6476650" cy="789305"/>
          </a:xfrm>
          <a:prstGeom prst="rect">
            <a:avLst/>
          </a:prstGeom>
        </p:spPr>
        <p:txBody>
          <a:bodyPr>
            <a:normAutofit/>
          </a:bodyPr>
          <a:lstStyle>
            <a:lvl1pPr marL="0" indent="0" algn="l">
              <a:lnSpc>
                <a:spcPts val="2200"/>
              </a:lnSpc>
              <a:spcBef>
                <a:spcPts val="0"/>
              </a:spcBef>
              <a:buNone/>
              <a:defRPr sz="2200" b="1">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dirty="0"/>
              <a:t>Kliknutím lze upravit styl předlohy.</a:t>
            </a:r>
          </a:p>
        </p:txBody>
      </p:sp>
      <p:sp>
        <p:nvSpPr>
          <p:cNvPr id="5" name="Zástupný symbol pro zápatí 4"/>
          <p:cNvSpPr>
            <a:spLocks noGrp="1"/>
          </p:cNvSpPr>
          <p:nvPr>
            <p:ph type="ftr" sz="quarter" idx="11"/>
          </p:nvPr>
        </p:nvSpPr>
        <p:spPr>
          <a:xfrm>
            <a:off x="357824" y="4286887"/>
            <a:ext cx="6474894" cy="651716"/>
          </a:xfrm>
          <a:prstGeom prst="rect">
            <a:avLst/>
          </a:prstGeom>
        </p:spPr>
        <p:txBody>
          <a:bodyPr anchor="t" anchorCtr="0"/>
          <a:lstStyle>
            <a:lvl1pPr algn="l">
              <a:defRPr sz="1050" b="1">
                <a:solidFill>
                  <a:schemeClr val="bg2"/>
                </a:solidFill>
              </a:defRPr>
            </a:lvl1pPr>
          </a:lstStyle>
          <a:p>
            <a:r>
              <a:rPr lang="en-US"/>
              <a:t>4eu Meeting, Europe, 25 November 2018 &gt; TO EDIT FOOTER USE MENU: INSERT / HEADER AND FOOTER</a:t>
            </a:r>
            <a:endParaRPr lang="cs-CZ" dirty="0"/>
          </a:p>
        </p:txBody>
      </p:sp>
    </p:spTree>
    <p:extLst>
      <p:ext uri="{BB962C8B-B14F-4D97-AF65-F5344CB8AC3E}">
        <p14:creationId xmlns:p14="http://schemas.microsoft.com/office/powerpoint/2010/main" val="3638334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379240" y="1076138"/>
            <a:ext cx="8391835" cy="619928"/>
          </a:xfrm>
          <a:prstGeom prst="rect">
            <a:avLst/>
          </a:prstGeom>
        </p:spPr>
        <p:txBody>
          <a:bodyPr vert="horz" lIns="91440" tIns="45720" rIns="91440" bIns="45720" rtlCol="0" anchor="t" anchorCtr="0">
            <a:normAutofit/>
          </a:bodyPr>
          <a:lstStyle/>
          <a:p>
            <a:r>
              <a:rPr lang="cs-CZ" dirty="0"/>
              <a:t>Kliknutím lze upravit styl.</a:t>
            </a:r>
          </a:p>
        </p:txBody>
      </p:sp>
      <p:sp>
        <p:nvSpPr>
          <p:cNvPr id="3" name="Zástupný symbol pro text 2"/>
          <p:cNvSpPr>
            <a:spLocks noGrp="1"/>
          </p:cNvSpPr>
          <p:nvPr>
            <p:ph type="body" idx="1"/>
          </p:nvPr>
        </p:nvSpPr>
        <p:spPr>
          <a:xfrm>
            <a:off x="381348" y="1693952"/>
            <a:ext cx="8387622" cy="2892796"/>
          </a:xfrm>
          <a:prstGeom prst="rect">
            <a:avLst/>
          </a:prstGeom>
        </p:spPr>
        <p:txBody>
          <a:bodyPr vert="horz" lIns="91440" tIns="45720" rIns="91440" bIns="45720" rtlCol="0">
            <a:norm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Zástupný symbol pro zápatí 4"/>
          <p:cNvSpPr>
            <a:spLocks noGrp="1"/>
          </p:cNvSpPr>
          <p:nvPr>
            <p:ph type="ftr" sz="quarter" idx="3"/>
          </p:nvPr>
        </p:nvSpPr>
        <p:spPr>
          <a:xfrm>
            <a:off x="379243" y="4782012"/>
            <a:ext cx="7884067" cy="273844"/>
          </a:xfrm>
          <a:prstGeom prst="rect">
            <a:avLst/>
          </a:prstGeom>
        </p:spPr>
        <p:txBody>
          <a:bodyPr vert="horz" lIns="91440" tIns="45720" rIns="91440" bIns="45720" rtlCol="0" anchor="ctr"/>
          <a:lstStyle>
            <a:lvl1pPr algn="l">
              <a:defRPr sz="1050">
                <a:solidFill>
                  <a:schemeClr val="accent6"/>
                </a:solidFill>
              </a:defRPr>
            </a:lvl1pPr>
          </a:lstStyle>
          <a:p>
            <a:r>
              <a:rPr lang="en-US"/>
              <a:t>4eu Meeting, Europe, 25 November 2018 &gt; TO EDIT FOOTER USE MENU: INSERT / HEADER AND FOOTER</a:t>
            </a:r>
            <a:endParaRPr lang="cs-CZ" dirty="0"/>
          </a:p>
        </p:txBody>
      </p:sp>
      <p:sp>
        <p:nvSpPr>
          <p:cNvPr id="9" name="Zástupný symbol pro číslo snímku 5"/>
          <p:cNvSpPr>
            <a:spLocks noGrp="1"/>
          </p:cNvSpPr>
          <p:nvPr>
            <p:ph type="sldNum" sz="quarter" idx="4"/>
          </p:nvPr>
        </p:nvSpPr>
        <p:spPr>
          <a:xfrm>
            <a:off x="8267523" y="4782012"/>
            <a:ext cx="501449" cy="273844"/>
          </a:xfrm>
          <a:prstGeom prst="rect">
            <a:avLst/>
          </a:prstGeom>
        </p:spPr>
        <p:txBody>
          <a:bodyPr vert="horz" lIns="91440" tIns="45720" rIns="0" bIns="45720" rtlCol="0" anchor="ctr"/>
          <a:lstStyle>
            <a:lvl1pPr algn="r">
              <a:defRPr sz="1200" b="1">
                <a:solidFill>
                  <a:schemeClr val="tx2"/>
                </a:solidFill>
              </a:defRPr>
            </a:lvl1pPr>
          </a:lstStyle>
          <a:p>
            <a:fld id="{AD2B3897-519A-4D24-BC0A-D03F00678031}" type="slidenum">
              <a:rPr lang="cs-CZ" smtClean="0"/>
              <a:pPr/>
              <a:t>‹N›</a:t>
            </a:fld>
            <a:endParaRPr lang="cs-CZ" dirty="0"/>
          </a:p>
        </p:txBody>
      </p:sp>
      <p:pic>
        <p:nvPicPr>
          <p:cNvPr id="10" name="Obrázek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69794" y="0"/>
            <a:ext cx="1239921" cy="538733"/>
          </a:xfrm>
          <a:prstGeom prst="rect">
            <a:avLst/>
          </a:prstGeom>
        </p:spPr>
      </p:pic>
    </p:spTree>
    <p:extLst>
      <p:ext uri="{BB962C8B-B14F-4D97-AF65-F5344CB8AC3E}">
        <p14:creationId xmlns:p14="http://schemas.microsoft.com/office/powerpoint/2010/main" val="594028959"/>
      </p:ext>
    </p:extLst>
  </p:cSld>
  <p:clrMap bg1="lt1" tx1="dk1" bg2="lt2" tx2="dk2" accent1="accent1" accent2="accent2" accent3="accent3" accent4="accent4" accent5="accent5" accent6="accent6" hlink="hlink" folHlink="folHlink"/>
  <p:sldLayoutIdLst>
    <p:sldLayoutId id="2147483650" r:id="rId1"/>
    <p:sldLayoutId id="2147483663" r:id="rId2"/>
    <p:sldLayoutId id="2147483652" r:id="rId3"/>
    <p:sldLayoutId id="2147483664" r:id="rId4"/>
    <p:sldLayoutId id="2147483662" r:id="rId5"/>
    <p:sldLayoutId id="2147483665" r:id="rId6"/>
  </p:sldLayoutIdLst>
  <p:hf hdr="0" dt="0"/>
  <p:txStyles>
    <p:titleStyle>
      <a:lvl1pPr algn="l" defTabSz="914400" rtl="0" eaLnBrk="1" latinLnBrk="0" hangingPunct="1">
        <a:spcBef>
          <a:spcPct val="0"/>
        </a:spcBef>
        <a:buNone/>
        <a:defRPr sz="2200" b="1" kern="1200">
          <a:solidFill>
            <a:schemeClr val="tx1"/>
          </a:solidFill>
          <a:latin typeface="+mj-lt"/>
          <a:ea typeface="+mj-ea"/>
          <a:cs typeface="+mj-cs"/>
        </a:defRPr>
      </a:lvl1pPr>
    </p:titleStyle>
    <p:bodyStyle>
      <a:lvl1pPr marL="268288" indent="-268288" algn="l" defTabSz="914400" rtl="0" eaLnBrk="1" latinLnBrk="0" hangingPunct="1">
        <a:spcBef>
          <a:spcPct val="20000"/>
        </a:spcBef>
        <a:buClr>
          <a:schemeClr val="tx2"/>
        </a:buClr>
        <a:buFont typeface="Wingdings" panose="05000000000000000000" pitchFamily="2" charset="2"/>
        <a:buChar char="§"/>
        <a:defRPr sz="2400" kern="1200">
          <a:solidFill>
            <a:schemeClr val="tx1"/>
          </a:solidFill>
          <a:latin typeface="+mn-lt"/>
          <a:ea typeface="+mn-ea"/>
          <a:cs typeface="+mn-cs"/>
        </a:defRPr>
      </a:lvl1pPr>
      <a:lvl2pPr marL="719138" indent="-261938" algn="l" defTabSz="914400" rtl="0" eaLnBrk="1" latinLnBrk="0" hangingPunct="1">
        <a:spcBef>
          <a:spcPct val="20000"/>
        </a:spcBef>
        <a:buClr>
          <a:schemeClr val="accent6"/>
        </a:buClr>
        <a:buFont typeface="Wingdings" panose="05000000000000000000" pitchFamily="2" charset="2"/>
        <a:buChar char="§"/>
        <a:tabLst/>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614488" indent="-242888" algn="l" defTabSz="914400" rtl="0" eaLnBrk="1" latinLnBrk="0" hangingPunct="1">
        <a:spcBef>
          <a:spcPct val="20000"/>
        </a:spcBef>
        <a:buClr>
          <a:schemeClr val="accent6"/>
        </a:buClr>
        <a:buFont typeface="Wingdings" panose="05000000000000000000" pitchFamily="2" charset="2"/>
        <a:buChar char="§"/>
        <a:defRPr sz="1600" kern="1200">
          <a:solidFill>
            <a:schemeClr val="tx1"/>
          </a:solidFill>
          <a:latin typeface="+mn-lt"/>
          <a:ea typeface="+mn-ea"/>
          <a:cs typeface="+mn-cs"/>
        </a:defRPr>
      </a:lvl4pPr>
      <a:lvl5pPr marL="2062163" indent="-233363" algn="l" defTabSz="914400" rtl="0" eaLnBrk="1" latinLnBrk="0" hangingPunct="1">
        <a:spcBef>
          <a:spcPct val="20000"/>
        </a:spcBef>
        <a:buClr>
          <a:schemeClr val="tx2"/>
        </a:buClr>
        <a:buFont typeface="Wingdings" panose="05000000000000000000" pitchFamily="2" charset="2"/>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Obrázek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7189470" cy="5143500"/>
          </a:xfrm>
          <a:prstGeom prst="rect">
            <a:avLst/>
          </a:prstGeom>
        </p:spPr>
      </p:pic>
      <p:pic>
        <p:nvPicPr>
          <p:cNvPr id="8" name="Obrázek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89470" y="0"/>
            <a:ext cx="1954530" cy="5143499"/>
          </a:xfrm>
          <a:prstGeom prst="rect">
            <a:avLst/>
          </a:prstGeom>
        </p:spPr>
      </p:pic>
      <p:pic>
        <p:nvPicPr>
          <p:cNvPr id="6" name="Obrázek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91922" y="0"/>
            <a:ext cx="2361586" cy="1026087"/>
          </a:xfrm>
          <a:prstGeom prst="rect">
            <a:avLst/>
          </a:prstGeom>
        </p:spPr>
      </p:pic>
    </p:spTree>
    <p:extLst>
      <p:ext uri="{BB962C8B-B14F-4D97-AF65-F5344CB8AC3E}">
        <p14:creationId xmlns:p14="http://schemas.microsoft.com/office/powerpoint/2010/main" val="3608231265"/>
      </p:ext>
    </p:extLst>
  </p:cSld>
  <p:clrMap bg1="lt1" tx1="dk1" bg2="lt2" tx2="dk2" accent1="accent1" accent2="accent2" accent3="accent3" accent4="accent4" accent5="accent5" accent6="accent6" hlink="hlink" folHlink="folHlink"/>
  <p:sldLayoutIdLst>
    <p:sldLayoutId id="2147483661" r:id="rId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8.png"/><Relationship Id="rId7" Type="http://schemas.openxmlformats.org/officeDocument/2006/relationships/image" Target="../media/image12.jp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png"/><Relationship Id="rId9" Type="http://schemas.openxmlformats.org/officeDocument/2006/relationships/image" Target="../media/image14.jp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g"/><Relationship Id="rId1" Type="http://schemas.openxmlformats.org/officeDocument/2006/relationships/slideLayout" Target="../slideLayouts/slideLayout5.xml"/><Relationship Id="rId4" Type="http://schemas.openxmlformats.org/officeDocument/2006/relationships/image" Target="../media/image10.jpg"/></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jpg"/><Relationship Id="rId1" Type="http://schemas.openxmlformats.org/officeDocument/2006/relationships/slideLayout" Target="../slideLayouts/slideLayout5.xml"/><Relationship Id="rId4" Type="http://schemas.openxmlformats.org/officeDocument/2006/relationships/image" Target="../media/image14.jpg"/></Relationships>
</file>

<file path=ppt/slides/_rels/slide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ctrTitle"/>
          </p:nvPr>
        </p:nvSpPr>
        <p:spPr/>
        <p:txBody>
          <a:bodyPr>
            <a:normAutofit fontScale="90000"/>
          </a:bodyPr>
          <a:lstStyle/>
          <a:p>
            <a:r>
              <a:rPr lang="en-GB" dirty="0"/>
              <a:t>Covid-19 crisis a</a:t>
            </a:r>
            <a:r>
              <a:rPr lang="en-US" dirty="0"/>
              <a:t>s a model for data literacy </a:t>
            </a:r>
            <a:endParaRPr lang="fr-FR" dirty="0"/>
          </a:p>
        </p:txBody>
      </p:sp>
      <p:sp>
        <p:nvSpPr>
          <p:cNvPr id="8" name="Podnadpis 7"/>
          <p:cNvSpPr>
            <a:spLocks noGrp="1"/>
          </p:cNvSpPr>
          <p:nvPr>
            <p:ph type="subTitle" idx="1"/>
          </p:nvPr>
        </p:nvSpPr>
        <p:spPr>
          <a:xfrm>
            <a:off x="358175" y="3321284"/>
            <a:ext cx="6476650" cy="1526941"/>
          </a:xfrm>
        </p:spPr>
        <p:txBody>
          <a:bodyPr>
            <a:normAutofit/>
          </a:bodyPr>
          <a:lstStyle/>
          <a:p>
            <a:r>
              <a:rPr lang="cs-CZ" dirty="0"/>
              <a:t>S. Bottin-Rousseau, </a:t>
            </a:r>
            <a:r>
              <a:rPr lang="fr-FR" dirty="0"/>
              <a:t>A. </a:t>
            </a:r>
            <a:r>
              <a:rPr lang="fr-FR" dirty="0" err="1"/>
              <a:t>Rauzy</a:t>
            </a:r>
            <a:r>
              <a:rPr lang="fr-FR" dirty="0"/>
              <a:t>,</a:t>
            </a:r>
          </a:p>
          <a:p>
            <a:r>
              <a:rPr lang="cs-CZ" dirty="0"/>
              <a:t>Sorbonne University</a:t>
            </a:r>
          </a:p>
        </p:txBody>
      </p:sp>
      <p:sp>
        <p:nvSpPr>
          <p:cNvPr id="4" name="Zástupný symbol pro zápatí 3"/>
          <p:cNvSpPr>
            <a:spLocks noGrp="1"/>
          </p:cNvSpPr>
          <p:nvPr>
            <p:ph type="ftr" sz="quarter" idx="11"/>
          </p:nvPr>
        </p:nvSpPr>
        <p:spPr/>
        <p:txBody>
          <a:bodyPr/>
          <a:lstStyle/>
          <a:p>
            <a:endParaRPr lang="cs-CZ" dirty="0"/>
          </a:p>
        </p:txBody>
      </p:sp>
    </p:spTree>
    <p:extLst>
      <p:ext uri="{BB962C8B-B14F-4D97-AF65-F5344CB8AC3E}">
        <p14:creationId xmlns:p14="http://schemas.microsoft.com/office/powerpoint/2010/main" val="62427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title"/>
          </p:nvPr>
        </p:nvSpPr>
        <p:spPr/>
        <p:txBody>
          <a:bodyPr>
            <a:normAutofit/>
          </a:bodyPr>
          <a:lstStyle/>
          <a:p>
            <a:r>
              <a:rPr lang="en-GB"/>
              <a:t>Timeline of the course</a:t>
            </a:r>
          </a:p>
        </p:txBody>
      </p:sp>
      <p:graphicFrame>
        <p:nvGraphicFramePr>
          <p:cNvPr id="9" name="Zástupný symbol pro obsah 8"/>
          <p:cNvGraphicFramePr>
            <a:graphicFrameLocks noGrp="1"/>
          </p:cNvGraphicFramePr>
          <p:nvPr>
            <p:ph idx="1"/>
            <p:extLst>
              <p:ext uri="{D42A27DB-BD31-4B8C-83A1-F6EECF244321}">
                <p14:modId xmlns:p14="http://schemas.microsoft.com/office/powerpoint/2010/main" val="1085784632"/>
              </p:ext>
            </p:extLst>
          </p:nvPr>
        </p:nvGraphicFramePr>
        <p:xfrm>
          <a:off x="1202245" y="1905511"/>
          <a:ext cx="7372136" cy="26517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4"/>
          </p:nvPr>
        </p:nvSpPr>
        <p:spPr/>
        <p:txBody>
          <a:bodyPr/>
          <a:lstStyle/>
          <a:p>
            <a:fld id="{AD2B3897-519A-4D24-BC0A-D03F00678031}" type="slidenum">
              <a:rPr lang="en-GB" smtClean="0"/>
              <a:pPr/>
              <a:t>10</a:t>
            </a:fld>
            <a:endParaRPr lang="en-GB"/>
          </a:p>
        </p:txBody>
      </p:sp>
      <p:sp>
        <p:nvSpPr>
          <p:cNvPr id="2" name="ZoneTexte 1">
            <a:extLst>
              <a:ext uri="{FF2B5EF4-FFF2-40B4-BE49-F238E27FC236}">
                <a16:creationId xmlns:a16="http://schemas.microsoft.com/office/drawing/2014/main" xmlns="" id="{603CD684-1C67-164F-9691-C8341C646EED}"/>
              </a:ext>
            </a:extLst>
          </p:cNvPr>
          <p:cNvSpPr txBox="1"/>
          <p:nvPr/>
        </p:nvSpPr>
        <p:spPr>
          <a:xfrm>
            <a:off x="3290596" y="3191069"/>
            <a:ext cx="0" cy="0"/>
          </a:xfrm>
          <a:prstGeom prst="rect">
            <a:avLst/>
          </a:prstGeom>
        </p:spPr>
        <p:txBody>
          <a:bodyPr vert="horz" wrap="none" lIns="91440" tIns="45720" rIns="91440" bIns="45720" rtlCol="0" anchor="t" anchorCtr="0">
            <a:normAutofit fontScale="25000" lnSpcReduction="20000"/>
          </a:bodyPr>
          <a:lstStyle/>
          <a:p>
            <a:endParaRPr lang="en-GB"/>
          </a:p>
        </p:txBody>
      </p:sp>
      <p:cxnSp>
        <p:nvCxnSpPr>
          <p:cNvPr id="8" name="Connecteur droit avec flèche 7">
            <a:extLst>
              <a:ext uri="{FF2B5EF4-FFF2-40B4-BE49-F238E27FC236}">
                <a16:creationId xmlns:a16="http://schemas.microsoft.com/office/drawing/2014/main" xmlns="" id="{A274FFE5-CA71-574E-9186-60DC126028BD}"/>
              </a:ext>
            </a:extLst>
          </p:cNvPr>
          <p:cNvCxnSpPr/>
          <p:nvPr/>
        </p:nvCxnSpPr>
        <p:spPr>
          <a:xfrm>
            <a:off x="3304444" y="2324746"/>
            <a:ext cx="410705" cy="0"/>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xmlns="" id="{618DEC1A-458F-794E-9445-FC7501F2207C}"/>
              </a:ext>
            </a:extLst>
          </p:cNvPr>
          <p:cNvCxnSpPr/>
          <p:nvPr/>
        </p:nvCxnSpPr>
        <p:spPr>
          <a:xfrm>
            <a:off x="6064779" y="2324746"/>
            <a:ext cx="410705" cy="0"/>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0899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title"/>
          </p:nvPr>
        </p:nvSpPr>
        <p:spPr/>
        <p:txBody>
          <a:bodyPr>
            <a:normAutofit/>
          </a:bodyPr>
          <a:lstStyle/>
          <a:p>
            <a:r>
              <a:rPr lang="en-GB"/>
              <a:t>Time required</a:t>
            </a:r>
          </a:p>
        </p:txBody>
      </p:sp>
      <p:graphicFrame>
        <p:nvGraphicFramePr>
          <p:cNvPr id="9" name="Zástupný symbol pro obsah 8"/>
          <p:cNvGraphicFramePr>
            <a:graphicFrameLocks noGrp="1"/>
          </p:cNvGraphicFramePr>
          <p:nvPr>
            <p:ph idx="1"/>
            <p:extLst>
              <p:ext uri="{D42A27DB-BD31-4B8C-83A1-F6EECF244321}">
                <p14:modId xmlns:p14="http://schemas.microsoft.com/office/powerpoint/2010/main" val="2167336662"/>
              </p:ext>
            </p:extLst>
          </p:nvPr>
        </p:nvGraphicFramePr>
        <p:xfrm>
          <a:off x="1119243" y="1880609"/>
          <a:ext cx="6907330" cy="25853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Zástupný symbol pro zápatí 4"/>
          <p:cNvSpPr>
            <a:spLocks noGrp="1"/>
          </p:cNvSpPr>
          <p:nvPr>
            <p:ph type="ftr" sz="quarter" idx="11"/>
          </p:nvPr>
        </p:nvSpPr>
        <p:spPr/>
        <p:txBody>
          <a:bodyPr/>
          <a:lstStyle/>
          <a:p>
            <a:endParaRPr lang="en-GB" dirty="0"/>
          </a:p>
        </p:txBody>
      </p:sp>
      <p:sp>
        <p:nvSpPr>
          <p:cNvPr id="6" name="Zástupný symbol pro číslo snímku 5"/>
          <p:cNvSpPr>
            <a:spLocks noGrp="1"/>
          </p:cNvSpPr>
          <p:nvPr>
            <p:ph type="sldNum" sz="quarter" idx="4"/>
          </p:nvPr>
        </p:nvSpPr>
        <p:spPr/>
        <p:txBody>
          <a:bodyPr/>
          <a:lstStyle/>
          <a:p>
            <a:fld id="{AD2B3897-519A-4D24-BC0A-D03F00678031}" type="slidenum">
              <a:rPr lang="en-GB" smtClean="0"/>
              <a:pPr/>
              <a:t>11</a:t>
            </a:fld>
            <a:endParaRPr lang="en-GB"/>
          </a:p>
        </p:txBody>
      </p:sp>
      <p:sp>
        <p:nvSpPr>
          <p:cNvPr id="2" name="ZoneTexte 1">
            <a:extLst>
              <a:ext uri="{FF2B5EF4-FFF2-40B4-BE49-F238E27FC236}">
                <a16:creationId xmlns:a16="http://schemas.microsoft.com/office/drawing/2014/main" xmlns="" id="{603CD684-1C67-164F-9691-C8341C646EED}"/>
              </a:ext>
            </a:extLst>
          </p:cNvPr>
          <p:cNvSpPr txBox="1"/>
          <p:nvPr/>
        </p:nvSpPr>
        <p:spPr>
          <a:xfrm>
            <a:off x="3290596" y="3191069"/>
            <a:ext cx="0" cy="0"/>
          </a:xfrm>
          <a:prstGeom prst="rect">
            <a:avLst/>
          </a:prstGeom>
        </p:spPr>
        <p:txBody>
          <a:bodyPr vert="horz" wrap="none" lIns="91440" tIns="45720" rIns="91440" bIns="45720" rtlCol="0" anchor="t" anchorCtr="0">
            <a:normAutofit fontScale="25000" lnSpcReduction="20000"/>
          </a:bodyPr>
          <a:lstStyle/>
          <a:p>
            <a:endParaRPr lang="en-GB"/>
          </a:p>
        </p:txBody>
      </p:sp>
      <p:cxnSp>
        <p:nvCxnSpPr>
          <p:cNvPr id="8" name="Connecteur droit avec flèche 7">
            <a:extLst>
              <a:ext uri="{FF2B5EF4-FFF2-40B4-BE49-F238E27FC236}">
                <a16:creationId xmlns:a16="http://schemas.microsoft.com/office/drawing/2014/main" xmlns="" id="{A274FFE5-CA71-574E-9186-60DC126028BD}"/>
              </a:ext>
            </a:extLst>
          </p:cNvPr>
          <p:cNvCxnSpPr/>
          <p:nvPr/>
        </p:nvCxnSpPr>
        <p:spPr>
          <a:xfrm>
            <a:off x="3146744" y="2324746"/>
            <a:ext cx="410705" cy="0"/>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xmlns="" id="{618DEC1A-458F-794E-9445-FC7501F2207C}"/>
              </a:ext>
            </a:extLst>
          </p:cNvPr>
          <p:cNvCxnSpPr/>
          <p:nvPr/>
        </p:nvCxnSpPr>
        <p:spPr>
          <a:xfrm>
            <a:off x="5616579" y="2324746"/>
            <a:ext cx="410705" cy="0"/>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xmlns="" id="{E8A76DB8-1BAE-DD4D-9B20-A9CA50A21BF0}"/>
              </a:ext>
            </a:extLst>
          </p:cNvPr>
          <p:cNvSpPr txBox="1"/>
          <p:nvPr/>
        </p:nvSpPr>
        <p:spPr>
          <a:xfrm>
            <a:off x="829159" y="4324027"/>
            <a:ext cx="0" cy="0"/>
          </a:xfrm>
          <a:prstGeom prst="rect">
            <a:avLst/>
          </a:prstGeom>
        </p:spPr>
        <p:txBody>
          <a:bodyPr vert="horz" wrap="none" lIns="91440" tIns="45720" rIns="91440" bIns="45720" rtlCol="0" anchor="t" anchorCtr="0">
            <a:normAutofit fontScale="25000" lnSpcReduction="20000"/>
          </a:bodyPr>
          <a:lstStyle/>
          <a:p>
            <a:r>
              <a:rPr lang="en-GB"/>
              <a:t> </a:t>
            </a:r>
          </a:p>
        </p:txBody>
      </p:sp>
    </p:spTree>
    <p:extLst>
      <p:ext uri="{BB962C8B-B14F-4D97-AF65-F5344CB8AC3E}">
        <p14:creationId xmlns:p14="http://schemas.microsoft.com/office/powerpoint/2010/main" val="152986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7"/>
          <p:cNvSpPr>
            <a:spLocks noGrp="1"/>
          </p:cNvSpPr>
          <p:nvPr>
            <p:ph type="title"/>
          </p:nvPr>
        </p:nvSpPr>
        <p:spPr>
          <a:xfrm>
            <a:off x="379241" y="1076137"/>
            <a:ext cx="4126968" cy="620483"/>
          </a:xfrm>
        </p:spPr>
        <p:txBody>
          <a:bodyPr>
            <a:normAutofit/>
          </a:bodyPr>
          <a:lstStyle/>
          <a:p>
            <a:r>
              <a:rPr lang="en-GB"/>
              <a:t>Evaluation</a:t>
            </a:r>
          </a:p>
        </p:txBody>
      </p:sp>
      <p:graphicFrame>
        <p:nvGraphicFramePr>
          <p:cNvPr id="11" name="Zástupný symbol pro obsah 10"/>
          <p:cNvGraphicFramePr>
            <a:graphicFrameLocks noGrp="1"/>
          </p:cNvGraphicFramePr>
          <p:nvPr>
            <p:ph sz="half" idx="2"/>
            <p:extLst>
              <p:ext uri="{D42A27DB-BD31-4B8C-83A1-F6EECF244321}">
                <p14:modId xmlns:p14="http://schemas.microsoft.com/office/powerpoint/2010/main" val="3269448913"/>
              </p:ext>
            </p:extLst>
          </p:nvPr>
        </p:nvGraphicFramePr>
        <p:xfrm>
          <a:off x="2177875" y="1781306"/>
          <a:ext cx="4653407" cy="2277878"/>
        </p:xfrm>
        <a:graphic>
          <a:graphicData uri="http://schemas.openxmlformats.org/drawingml/2006/table">
            <a:tbl>
              <a:tblPr bandRow="1">
                <a:tableStyleId>{7E9639D4-E3E2-4D34-9284-5A2195B3D0D7}</a:tableStyleId>
              </a:tblPr>
              <a:tblGrid>
                <a:gridCol w="3929918">
                  <a:extLst>
                    <a:ext uri="{9D8B030D-6E8A-4147-A177-3AD203B41FA5}">
                      <a16:colId xmlns:a16="http://schemas.microsoft.com/office/drawing/2014/main" xmlns="" val="20000"/>
                    </a:ext>
                  </a:extLst>
                </a:gridCol>
                <a:gridCol w="723489">
                  <a:extLst>
                    <a:ext uri="{9D8B030D-6E8A-4147-A177-3AD203B41FA5}">
                      <a16:colId xmlns:a16="http://schemas.microsoft.com/office/drawing/2014/main" xmlns="" val="20001"/>
                    </a:ext>
                  </a:extLst>
                </a:gridCol>
              </a:tblGrid>
              <a:tr h="371172">
                <a:tc>
                  <a:txBody>
                    <a:bodyPr/>
                    <a:lstStyle/>
                    <a:p>
                      <a:r>
                        <a:rPr lang="en-GB" noProof="0">
                          <a:solidFill>
                            <a:schemeClr val="tx2"/>
                          </a:solidFill>
                        </a:rPr>
                        <a:t>Quizzes from Experts</a:t>
                      </a:r>
                    </a:p>
                  </a:txBody>
                  <a:tcPr>
                    <a:lnL w="9525" cap="flat" cmpd="sng" algn="ctr">
                      <a:noFill/>
                      <a:prstDash val="soli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cs-CZ" dirty="0">
                          <a:solidFill>
                            <a:schemeClr val="tx2"/>
                          </a:solidFill>
                        </a:rPr>
                        <a:t>10</a:t>
                      </a:r>
                    </a:p>
                  </a:txBody>
                  <a:tcPr>
                    <a:lnL>
                      <a:noFill/>
                    </a:lnL>
                    <a:lnR w="9525" cap="flat" cmpd="sng" algn="ctr">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0"/>
                  </a:ext>
                </a:extLst>
              </a:tr>
              <a:tr h="371172">
                <a:tc>
                  <a:txBody>
                    <a:bodyPr/>
                    <a:lstStyle/>
                    <a:p>
                      <a:r>
                        <a:rPr lang="en-GB" noProof="0">
                          <a:solidFill>
                            <a:schemeClr val="tx2"/>
                          </a:solidFill>
                        </a:rPr>
                        <a:t>Statistical Course Quizzes</a:t>
                      </a:r>
                    </a:p>
                  </a:txBody>
                  <a:tcPr>
                    <a:lnL w="9525" cap="flat" cmpd="sng" algn="ctr">
                      <a:noFill/>
                      <a:prstDash val="soli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cs-CZ" dirty="0">
                          <a:solidFill>
                            <a:schemeClr val="tx2"/>
                          </a:solidFill>
                        </a:rPr>
                        <a:t>10</a:t>
                      </a:r>
                    </a:p>
                  </a:txBody>
                  <a:tcPr>
                    <a:lnL>
                      <a:noFill/>
                    </a:lnL>
                    <a:lnR w="9525" cap="flat" cmpd="sng" algn="ctr">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1"/>
                  </a:ext>
                </a:extLst>
              </a:tr>
              <a:tr h="3711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noProof="0">
                          <a:solidFill>
                            <a:schemeClr val="tx2"/>
                          </a:solidFill>
                        </a:rPr>
                        <a:t>Practical Work</a:t>
                      </a:r>
                    </a:p>
                  </a:txBody>
                  <a:tcPr>
                    <a:lnL w="9525" cap="flat" cmpd="sng" algn="ctr">
                      <a:noFill/>
                      <a:prstDash val="soli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cs-CZ" dirty="0">
                          <a:solidFill>
                            <a:schemeClr val="tx2"/>
                          </a:solidFill>
                        </a:rPr>
                        <a:t>20</a:t>
                      </a:r>
                    </a:p>
                  </a:txBody>
                  <a:tcPr>
                    <a:lnL>
                      <a:noFill/>
                    </a:lnL>
                    <a:lnR w="9525" cap="flat" cmpd="sng" algn="ctr">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793190">
                <a:tc>
                  <a:txBody>
                    <a:bodyPr/>
                    <a:lstStyle/>
                    <a:p>
                      <a:r>
                        <a:rPr lang="en-GB" noProof="0">
                          <a:solidFill>
                            <a:schemeClr val="tx2"/>
                          </a:solidFill>
                        </a:rPr>
                        <a:t>Project in Group</a:t>
                      </a:r>
                    </a:p>
                    <a:p>
                      <a:r>
                        <a:rPr lang="en-GB" sz="1400" kern="1200" noProof="0">
                          <a:solidFill>
                            <a:srgbClr val="0070C0"/>
                          </a:solidFill>
                          <a:effectLst/>
                          <a:latin typeface="+mn-lt"/>
                          <a:ea typeface="+mn-ea"/>
                          <a:cs typeface="+mn-cs"/>
                        </a:rPr>
                        <a:t>30 content, 30 presentation and workgroup (declaration of the work of each member)</a:t>
                      </a:r>
                      <a:r>
                        <a:rPr lang="en-GB" sz="1400" noProof="0">
                          <a:solidFill>
                            <a:srgbClr val="0070C0"/>
                          </a:solidFill>
                          <a:effectLst/>
                        </a:rPr>
                        <a:t> </a:t>
                      </a:r>
                      <a:r>
                        <a:rPr lang="en-GB" sz="1400" noProof="0">
                          <a:solidFill>
                            <a:srgbClr val="0070C0"/>
                          </a:solidFill>
                        </a:rPr>
                        <a:t>  </a:t>
                      </a:r>
                      <a:endParaRPr lang="en-GB" noProof="0">
                        <a:solidFill>
                          <a:srgbClr val="0070C0"/>
                        </a:solidFill>
                      </a:endParaRPr>
                    </a:p>
                  </a:txBody>
                  <a:tcPr>
                    <a:lnL w="9525" cap="flat" cmpd="sng" algn="ctr">
                      <a:noFill/>
                      <a:prstDash val="soli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cs-CZ" dirty="0">
                          <a:solidFill>
                            <a:schemeClr val="tx2"/>
                          </a:solidFill>
                        </a:rPr>
                        <a:t>60</a:t>
                      </a:r>
                    </a:p>
                    <a:p>
                      <a:pPr marL="0" marR="0" indent="0" algn="r" defTabSz="914400" rtl="0" eaLnBrk="1" fontAlgn="auto" latinLnBrk="0" hangingPunct="1">
                        <a:lnSpc>
                          <a:spcPct val="100000"/>
                        </a:lnSpc>
                        <a:spcBef>
                          <a:spcPts val="0"/>
                        </a:spcBef>
                        <a:spcAft>
                          <a:spcPts val="0"/>
                        </a:spcAft>
                        <a:buClrTx/>
                        <a:buSzTx/>
                        <a:buFontTx/>
                        <a:buNone/>
                        <a:tabLst/>
                        <a:defRPr/>
                      </a:pPr>
                      <a:r>
                        <a:rPr lang="cs-CZ" dirty="0">
                          <a:solidFill>
                            <a:schemeClr val="tx2"/>
                          </a:solidFill>
                        </a:rPr>
                        <a:t> </a:t>
                      </a:r>
                    </a:p>
                  </a:txBody>
                  <a:tcPr>
                    <a:lnL>
                      <a:noFill/>
                    </a:lnL>
                    <a:lnR w="9525" cap="flat" cmpd="sng" algn="ctr">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3"/>
                  </a:ext>
                </a:extLst>
              </a:tr>
              <a:tr h="371172">
                <a:tc>
                  <a:txBody>
                    <a:bodyPr/>
                    <a:lstStyle/>
                    <a:p>
                      <a:r>
                        <a:rPr lang="en-GB" b="1" noProof="0" dirty="0">
                          <a:solidFill>
                            <a:schemeClr val="tx2"/>
                          </a:solidFill>
                        </a:rPr>
                        <a:t>Total	</a:t>
                      </a:r>
                    </a:p>
                  </a:txBody>
                  <a:tcPr>
                    <a:lnL w="9525" cap="flat" cmpd="sng" algn="ctr">
                      <a:noFill/>
                      <a:prstDash val="soli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cs-CZ" b="1" dirty="0">
                          <a:solidFill>
                            <a:schemeClr val="tx2"/>
                          </a:solidFill>
                        </a:rPr>
                        <a:t>100</a:t>
                      </a:r>
                    </a:p>
                  </a:txBody>
                  <a:tcPr>
                    <a:lnL>
                      <a:noFill/>
                    </a:lnL>
                    <a:lnR w="9525" cap="flat" cmpd="sng" algn="ctr">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6"/>
                  </a:ext>
                </a:extLst>
              </a:tr>
            </a:tbl>
          </a:graphicData>
        </a:graphic>
      </p:graphicFrame>
      <p:sp>
        <p:nvSpPr>
          <p:cNvPr id="7" name="Zástupný symbol pro číslo snímku 6"/>
          <p:cNvSpPr>
            <a:spLocks noGrp="1"/>
          </p:cNvSpPr>
          <p:nvPr>
            <p:ph type="sldNum" sz="quarter" idx="4"/>
          </p:nvPr>
        </p:nvSpPr>
        <p:spPr>
          <a:xfrm>
            <a:off x="8267523" y="4782011"/>
            <a:ext cx="501903" cy="274089"/>
          </a:xfrm>
        </p:spPr>
        <p:txBody>
          <a:bodyPr/>
          <a:lstStyle/>
          <a:p>
            <a:fld id="{AD2B3897-519A-4D24-BC0A-D03F00678031}" type="slidenum">
              <a:rPr lang="en-GB" smtClean="0"/>
              <a:pPr/>
              <a:t>12</a:t>
            </a:fld>
            <a:endParaRPr lang="en-GB"/>
          </a:p>
        </p:txBody>
      </p:sp>
    </p:spTree>
    <p:extLst>
      <p:ext uri="{BB962C8B-B14F-4D97-AF65-F5344CB8AC3E}">
        <p14:creationId xmlns:p14="http://schemas.microsoft.com/office/powerpoint/2010/main" val="3760455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880F791-08EA-364A-B3B9-998B34CACB39}"/>
              </a:ext>
            </a:extLst>
          </p:cNvPr>
          <p:cNvSpPr>
            <a:spLocks noGrp="1"/>
          </p:cNvSpPr>
          <p:nvPr>
            <p:ph type="title"/>
          </p:nvPr>
        </p:nvSpPr>
        <p:spPr/>
        <p:txBody>
          <a:bodyPr/>
          <a:lstStyle/>
          <a:p>
            <a:r>
              <a:rPr lang="en-GB"/>
              <a:t>Final Achievement </a:t>
            </a:r>
          </a:p>
        </p:txBody>
      </p:sp>
      <p:sp>
        <p:nvSpPr>
          <p:cNvPr id="3" name="Espace réservé du contenu 2">
            <a:extLst>
              <a:ext uri="{FF2B5EF4-FFF2-40B4-BE49-F238E27FC236}">
                <a16:creationId xmlns:a16="http://schemas.microsoft.com/office/drawing/2014/main" xmlns="" id="{10BC14F0-43A6-7D4E-9FA5-A5B111615BFB}"/>
              </a:ext>
            </a:extLst>
          </p:cNvPr>
          <p:cNvSpPr>
            <a:spLocks noGrp="1"/>
          </p:cNvSpPr>
          <p:nvPr>
            <p:ph idx="1"/>
          </p:nvPr>
        </p:nvSpPr>
        <p:spPr>
          <a:xfrm>
            <a:off x="381348" y="2225216"/>
            <a:ext cx="8387622" cy="2892796"/>
          </a:xfrm>
        </p:spPr>
        <p:txBody>
          <a:bodyPr/>
          <a:lstStyle/>
          <a:p>
            <a:r>
              <a:rPr lang="en-GB" dirty="0"/>
              <a:t>Your group will write a final report (10 pages max)</a:t>
            </a:r>
          </a:p>
          <a:p>
            <a:r>
              <a:rPr lang="en-GB" dirty="0"/>
              <a:t>Prepare a slideshow presentation</a:t>
            </a:r>
          </a:p>
          <a:p>
            <a:r>
              <a:rPr lang="en-GB" dirty="0"/>
              <a:t>Present and defend it online </a:t>
            </a:r>
          </a:p>
        </p:txBody>
      </p:sp>
      <p:sp>
        <p:nvSpPr>
          <p:cNvPr id="4" name="Espace réservé du pied de page 3">
            <a:extLst>
              <a:ext uri="{FF2B5EF4-FFF2-40B4-BE49-F238E27FC236}">
                <a16:creationId xmlns:a16="http://schemas.microsoft.com/office/drawing/2014/main" xmlns="" id="{B81FDAE7-6D0C-1E43-A56B-ED957462FB91}"/>
              </a:ext>
            </a:extLst>
          </p:cNvPr>
          <p:cNvSpPr>
            <a:spLocks noGrp="1"/>
          </p:cNvSpPr>
          <p:nvPr>
            <p:ph type="ftr" sz="quarter" idx="11"/>
          </p:nvPr>
        </p:nvSpPr>
        <p:spPr/>
        <p:txBody>
          <a:bodyPr/>
          <a:lstStyle/>
          <a:p>
            <a:endParaRPr lang="en-GB"/>
          </a:p>
        </p:txBody>
      </p:sp>
      <p:sp>
        <p:nvSpPr>
          <p:cNvPr id="5" name="Espace réservé du numéro de diapositive 4">
            <a:extLst>
              <a:ext uri="{FF2B5EF4-FFF2-40B4-BE49-F238E27FC236}">
                <a16:creationId xmlns:a16="http://schemas.microsoft.com/office/drawing/2014/main" xmlns="" id="{90A7DF92-9684-EB48-BC9E-A477B9DBB872}"/>
              </a:ext>
            </a:extLst>
          </p:cNvPr>
          <p:cNvSpPr>
            <a:spLocks noGrp="1"/>
          </p:cNvSpPr>
          <p:nvPr>
            <p:ph type="sldNum" sz="quarter" idx="4"/>
          </p:nvPr>
        </p:nvSpPr>
        <p:spPr/>
        <p:txBody>
          <a:bodyPr/>
          <a:lstStyle/>
          <a:p>
            <a:fld id="{AD2B3897-519A-4D24-BC0A-D03F00678031}" type="slidenum">
              <a:rPr lang="en-GB" smtClean="0"/>
              <a:pPr/>
              <a:t>13</a:t>
            </a:fld>
            <a:endParaRPr lang="en-GB"/>
          </a:p>
        </p:txBody>
      </p:sp>
    </p:spTree>
    <p:extLst>
      <p:ext uri="{BB962C8B-B14F-4D97-AF65-F5344CB8AC3E}">
        <p14:creationId xmlns:p14="http://schemas.microsoft.com/office/powerpoint/2010/main" val="23905373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ctrTitle"/>
          </p:nvPr>
        </p:nvSpPr>
        <p:spPr/>
        <p:txBody>
          <a:bodyPr>
            <a:normAutofit fontScale="90000"/>
          </a:bodyPr>
          <a:lstStyle/>
          <a:p>
            <a:r>
              <a:rPr lang="en-GB"/>
              <a:t/>
            </a:r>
            <a:br>
              <a:rPr lang="en-GB"/>
            </a:br>
            <a:r>
              <a:rPr lang="en-GB"/>
              <a:t>Thank you!</a:t>
            </a:r>
          </a:p>
        </p:txBody>
      </p:sp>
      <p:sp>
        <p:nvSpPr>
          <p:cNvPr id="8" name="Podnadpis 7"/>
          <p:cNvSpPr>
            <a:spLocks noGrp="1"/>
          </p:cNvSpPr>
          <p:nvPr>
            <p:ph type="subTitle" idx="1"/>
          </p:nvPr>
        </p:nvSpPr>
        <p:spPr>
          <a:xfrm>
            <a:off x="358175" y="3321284"/>
            <a:ext cx="6476650" cy="1193566"/>
          </a:xfrm>
        </p:spPr>
        <p:txBody>
          <a:bodyPr/>
          <a:lstStyle/>
          <a:p>
            <a:r>
              <a:rPr lang="en-GB" dirty="0"/>
              <a:t>S. </a:t>
            </a:r>
            <a:r>
              <a:rPr lang="en-GB" dirty="0" err="1"/>
              <a:t>Bottin</a:t>
            </a:r>
            <a:r>
              <a:rPr lang="en-GB" dirty="0"/>
              <a:t>-Rousseau, Sorbonne University</a:t>
            </a:r>
          </a:p>
          <a:p>
            <a:r>
              <a:rPr lang="en-GB" dirty="0"/>
              <a:t>Coordinator of the course</a:t>
            </a:r>
          </a:p>
          <a:p>
            <a:endParaRPr lang="en-GB" dirty="0"/>
          </a:p>
        </p:txBody>
      </p:sp>
      <p:sp>
        <p:nvSpPr>
          <p:cNvPr id="5" name="Zástupný symbol pro zápatí 4"/>
          <p:cNvSpPr>
            <a:spLocks noGrp="1"/>
          </p:cNvSpPr>
          <p:nvPr>
            <p:ph type="ftr" sz="quarter" idx="11"/>
          </p:nvPr>
        </p:nvSpPr>
        <p:spPr/>
        <p:txBody>
          <a:bodyPr/>
          <a:lstStyle/>
          <a:p>
            <a:r>
              <a:rPr lang="en-GB"/>
              <a:t>sabine.bottin_rousseau@sorbonne-universite.fr</a:t>
            </a:r>
          </a:p>
        </p:txBody>
      </p:sp>
    </p:spTree>
    <p:extLst>
      <p:ext uri="{BB962C8B-B14F-4D97-AF65-F5344CB8AC3E}">
        <p14:creationId xmlns:p14="http://schemas.microsoft.com/office/powerpoint/2010/main" val="1589602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Nadpis 10"/>
          <p:cNvSpPr>
            <a:spLocks noGrp="1"/>
          </p:cNvSpPr>
          <p:nvPr>
            <p:ph type="title"/>
          </p:nvPr>
        </p:nvSpPr>
        <p:spPr>
          <a:xfrm>
            <a:off x="379241" y="682552"/>
            <a:ext cx="3699123" cy="618304"/>
          </a:xfrm>
        </p:spPr>
        <p:txBody>
          <a:bodyPr/>
          <a:lstStyle/>
          <a:p>
            <a:r>
              <a:rPr lang="en-GB" dirty="0"/>
              <a:t>Pedagogical Content</a:t>
            </a:r>
          </a:p>
        </p:txBody>
      </p:sp>
      <p:sp>
        <p:nvSpPr>
          <p:cNvPr id="20" name="Zástupný symbol pro číslo snímku 19"/>
          <p:cNvSpPr>
            <a:spLocks noGrp="1"/>
          </p:cNvSpPr>
          <p:nvPr>
            <p:ph type="sldNum" sz="quarter" idx="4"/>
          </p:nvPr>
        </p:nvSpPr>
        <p:spPr>
          <a:xfrm>
            <a:off x="8267523" y="4782012"/>
            <a:ext cx="450331" cy="273127"/>
          </a:xfrm>
        </p:spPr>
        <p:txBody>
          <a:bodyPr/>
          <a:lstStyle/>
          <a:p>
            <a:fld id="{AD2B3897-519A-4D24-BC0A-D03F00678031}" type="slidenum">
              <a:rPr lang="en-GB" smtClean="0"/>
              <a:pPr/>
              <a:t>2</a:t>
            </a:fld>
            <a:endParaRPr lang="en-GB"/>
          </a:p>
        </p:txBody>
      </p:sp>
      <p:pic>
        <p:nvPicPr>
          <p:cNvPr id="8" name="Image 7">
            <a:extLst>
              <a:ext uri="{FF2B5EF4-FFF2-40B4-BE49-F238E27FC236}">
                <a16:creationId xmlns:a16="http://schemas.microsoft.com/office/drawing/2014/main" xmlns="" id="{DBDADAE1-3014-2949-B6C0-B2C12CF05A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46864" y="819319"/>
            <a:ext cx="1686141" cy="948454"/>
          </a:xfrm>
          <a:prstGeom prst="rect">
            <a:avLst/>
          </a:prstGeom>
        </p:spPr>
      </p:pic>
      <p:sp>
        <p:nvSpPr>
          <p:cNvPr id="12" name="Zástupný symbol pro obsah 11"/>
          <p:cNvSpPr>
            <a:spLocks noGrp="1"/>
          </p:cNvSpPr>
          <p:nvPr>
            <p:ph sz="half" idx="1"/>
          </p:nvPr>
        </p:nvSpPr>
        <p:spPr>
          <a:xfrm>
            <a:off x="104985" y="1173661"/>
            <a:ext cx="4949998" cy="3273532"/>
          </a:xfrm>
        </p:spPr>
        <p:txBody>
          <a:bodyPr>
            <a:normAutofit/>
          </a:bodyPr>
          <a:lstStyle/>
          <a:p>
            <a:pPr lvl="0" algn="just">
              <a:buFont typeface="Wingdings" charset="2"/>
              <a:buChar char="§"/>
            </a:pPr>
            <a:r>
              <a:rPr lang="en-GB" sz="2000" b="1" dirty="0"/>
              <a:t>This course </a:t>
            </a:r>
            <a:r>
              <a:rPr lang="en-GB" sz="2000" dirty="0"/>
              <a:t>is designed to equip you with the knowledge </a:t>
            </a:r>
            <a:r>
              <a:rPr lang="en-GB" sz="2000" dirty="0">
                <a:solidFill>
                  <a:srgbClr val="00B0F0"/>
                </a:solidFill>
              </a:rPr>
              <a:t>to understand</a:t>
            </a:r>
            <a:r>
              <a:rPr lang="en-GB" sz="2000" dirty="0"/>
              <a:t> the COVID pandemic in all dimensions: mastering the concept of “</a:t>
            </a:r>
            <a:r>
              <a:rPr lang="en-GB" sz="2000" dirty="0">
                <a:solidFill>
                  <a:srgbClr val="00B0F0"/>
                </a:solidFill>
              </a:rPr>
              <a:t>model</a:t>
            </a:r>
            <a:r>
              <a:rPr lang="en-GB" sz="2000" dirty="0"/>
              <a:t>”, </a:t>
            </a:r>
            <a:r>
              <a:rPr lang="en-GB" sz="2000" dirty="0">
                <a:solidFill>
                  <a:srgbClr val="00B0F0"/>
                </a:solidFill>
              </a:rPr>
              <a:t>manipulating the data</a:t>
            </a:r>
            <a:r>
              <a:rPr lang="en-GB" sz="2000" dirty="0"/>
              <a:t>, </a:t>
            </a:r>
            <a:r>
              <a:rPr lang="en-GB" sz="2000" dirty="0">
                <a:solidFill>
                  <a:srgbClr val="00B0F0"/>
                </a:solidFill>
              </a:rPr>
              <a:t>acting in autonomy</a:t>
            </a:r>
            <a:r>
              <a:rPr lang="en-GB" sz="2000" dirty="0"/>
              <a:t>, exercising your </a:t>
            </a:r>
            <a:r>
              <a:rPr lang="en-GB" sz="2000" dirty="0">
                <a:solidFill>
                  <a:srgbClr val="00B0F0"/>
                </a:solidFill>
              </a:rPr>
              <a:t>critical thinking</a:t>
            </a:r>
            <a:r>
              <a:rPr lang="en-GB" sz="2000" dirty="0"/>
              <a:t> and countering fake news.</a:t>
            </a: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0" y="3457575"/>
            <a:ext cx="6096000" cy="1685925"/>
          </a:xfrm>
          <a:prstGeom prst="rect">
            <a:avLst/>
          </a:prstGeom>
        </p:spPr>
      </p:pic>
    </p:spTree>
    <p:extLst>
      <p:ext uri="{BB962C8B-B14F-4D97-AF65-F5344CB8AC3E}">
        <p14:creationId xmlns:p14="http://schemas.microsoft.com/office/powerpoint/2010/main" val="1731756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p:txBody>
          <a:bodyPr/>
          <a:lstStyle/>
          <a:p>
            <a:r>
              <a:rPr lang="en-GB"/>
              <a:t>First phase</a:t>
            </a:r>
          </a:p>
        </p:txBody>
      </p:sp>
      <p:sp>
        <p:nvSpPr>
          <p:cNvPr id="7" name="Zástupný symbol pro obsah 6"/>
          <p:cNvSpPr>
            <a:spLocks noGrp="1"/>
          </p:cNvSpPr>
          <p:nvPr>
            <p:ph sz="half" idx="1"/>
          </p:nvPr>
        </p:nvSpPr>
        <p:spPr>
          <a:xfrm>
            <a:off x="377138" y="1707061"/>
            <a:ext cx="4690808" cy="2890222"/>
          </a:xfrm>
        </p:spPr>
        <p:txBody>
          <a:bodyPr>
            <a:normAutofit fontScale="92500" lnSpcReduction="20000"/>
          </a:bodyPr>
          <a:lstStyle/>
          <a:p>
            <a:pPr lvl="0"/>
            <a:r>
              <a:rPr lang="en-GB" b="1" dirty="0"/>
              <a:t>Multidisciplinary approach</a:t>
            </a:r>
          </a:p>
          <a:p>
            <a:pPr marL="0" lvl="0" indent="0">
              <a:buNone/>
            </a:pPr>
            <a:r>
              <a:rPr lang="en-GB" sz="2400" dirty="0"/>
              <a:t>Teachers in health, sciences and humanities will present the researchers’ answers to the issues posed by the pandemic in short videos.</a:t>
            </a:r>
          </a:p>
          <a:p>
            <a:pPr marL="0" lvl="0" indent="0">
              <a:buNone/>
            </a:pPr>
            <a:endParaRPr lang="en-GB" sz="2400" dirty="0"/>
          </a:p>
          <a:p>
            <a:r>
              <a:rPr lang="en-GB" sz="2400" b="1" dirty="0"/>
              <a:t>For each expert: 3 videos, followed by quizzes</a:t>
            </a:r>
          </a:p>
        </p:txBody>
      </p:sp>
      <p:sp>
        <p:nvSpPr>
          <p:cNvPr id="5" name="Zástupný symbol pro zápatí 4"/>
          <p:cNvSpPr>
            <a:spLocks noGrp="1"/>
          </p:cNvSpPr>
          <p:nvPr>
            <p:ph type="ftr" sz="quarter" idx="11"/>
          </p:nvPr>
        </p:nvSpPr>
        <p:spPr/>
        <p:txBody>
          <a:bodyPr/>
          <a:lstStyle/>
          <a:p>
            <a:endParaRPr lang="en-GB"/>
          </a:p>
        </p:txBody>
      </p:sp>
      <p:sp>
        <p:nvSpPr>
          <p:cNvPr id="15" name="Zástupný symbol pro číslo snímku 14"/>
          <p:cNvSpPr>
            <a:spLocks noGrp="1"/>
          </p:cNvSpPr>
          <p:nvPr>
            <p:ph type="sldNum" sz="quarter" idx="4"/>
          </p:nvPr>
        </p:nvSpPr>
        <p:spPr/>
        <p:txBody>
          <a:bodyPr/>
          <a:lstStyle/>
          <a:p>
            <a:fld id="{AD2B3897-519A-4D24-BC0A-D03F00678031}" type="slidenum">
              <a:rPr lang="en-GB" smtClean="0"/>
              <a:pPr/>
              <a:t>3</a:t>
            </a:fld>
            <a:endParaRPr lang="en-GB"/>
          </a:p>
        </p:txBody>
      </p:sp>
      <p:pic>
        <p:nvPicPr>
          <p:cNvPr id="11" name="Image 10">
            <a:extLst>
              <a:ext uri="{FF2B5EF4-FFF2-40B4-BE49-F238E27FC236}">
                <a16:creationId xmlns:a16="http://schemas.microsoft.com/office/drawing/2014/main" xmlns="" id="{8227AA6B-BAA7-9346-B953-6AB3D6368647}"/>
              </a:ext>
            </a:extLst>
          </p:cNvPr>
          <p:cNvPicPr>
            <a:picLocks noChangeAspect="1"/>
          </p:cNvPicPr>
          <p:nvPr/>
        </p:nvPicPr>
        <p:blipFill rotWithShape="1">
          <a:blip r:embed="rId2">
            <a:extLst>
              <a:ext uri="{28A0092B-C50C-407E-A947-70E740481C1C}">
                <a14:useLocalDpi xmlns:a14="http://schemas.microsoft.com/office/drawing/2010/main" val="0"/>
              </a:ext>
            </a:extLst>
          </a:blip>
          <a:srcRect t="13333" b="13333"/>
          <a:stretch/>
        </p:blipFill>
        <p:spPr>
          <a:xfrm>
            <a:off x="4870872" y="830339"/>
            <a:ext cx="1260000" cy="1260000"/>
          </a:xfrm>
          <a:prstGeom prst="ellipse">
            <a:avLst/>
          </a:prstGeom>
        </p:spPr>
      </p:pic>
      <p:pic>
        <p:nvPicPr>
          <p:cNvPr id="13" name="Image 12">
            <a:extLst>
              <a:ext uri="{FF2B5EF4-FFF2-40B4-BE49-F238E27FC236}">
                <a16:creationId xmlns:a16="http://schemas.microsoft.com/office/drawing/2014/main" xmlns="" id="{A06ADDC9-DDA3-6F4B-99D1-41DDE1F229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00778" y="3337283"/>
            <a:ext cx="1260000" cy="1260000"/>
          </a:xfrm>
          <a:prstGeom prst="ellipse">
            <a:avLst/>
          </a:prstGeom>
        </p:spPr>
      </p:pic>
      <p:pic>
        <p:nvPicPr>
          <p:cNvPr id="16" name="Image 15">
            <a:extLst>
              <a:ext uri="{FF2B5EF4-FFF2-40B4-BE49-F238E27FC236}">
                <a16:creationId xmlns:a16="http://schemas.microsoft.com/office/drawing/2014/main" xmlns="" id="{E99415DE-87FF-EB45-9AE0-5E975EAB916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56" t="5345" r="456" b="19729"/>
          <a:stretch/>
        </p:blipFill>
        <p:spPr>
          <a:xfrm>
            <a:off x="7853356" y="1973242"/>
            <a:ext cx="1260000" cy="1260000"/>
          </a:xfrm>
          <a:prstGeom prst="ellipse">
            <a:avLst/>
          </a:prstGeom>
        </p:spPr>
      </p:pic>
      <p:pic>
        <p:nvPicPr>
          <p:cNvPr id="18" name="Image 17">
            <a:extLst>
              <a:ext uri="{FF2B5EF4-FFF2-40B4-BE49-F238E27FC236}">
                <a16:creationId xmlns:a16="http://schemas.microsoft.com/office/drawing/2014/main" xmlns="" id="{B943946D-F95F-B64E-88B2-729C32C9A99C}"/>
              </a:ext>
            </a:extLst>
          </p:cNvPr>
          <p:cNvPicPr>
            <a:picLocks noChangeAspect="1"/>
          </p:cNvPicPr>
          <p:nvPr/>
        </p:nvPicPr>
        <p:blipFill rotWithShape="1">
          <a:blip r:embed="rId5">
            <a:extLst>
              <a:ext uri="{28A0092B-C50C-407E-A947-70E740481C1C}">
                <a14:useLocalDpi xmlns:a14="http://schemas.microsoft.com/office/drawing/2010/main" val="0"/>
              </a:ext>
            </a:extLst>
          </a:blip>
          <a:srcRect t="590" b="24506"/>
          <a:stretch/>
        </p:blipFill>
        <p:spPr>
          <a:xfrm>
            <a:off x="7603426" y="550187"/>
            <a:ext cx="1260000" cy="1260000"/>
          </a:xfrm>
          <a:prstGeom prst="ellipse">
            <a:avLst/>
          </a:prstGeom>
        </p:spPr>
      </p:pic>
      <p:pic>
        <p:nvPicPr>
          <p:cNvPr id="20" name="Image 19">
            <a:extLst>
              <a:ext uri="{FF2B5EF4-FFF2-40B4-BE49-F238E27FC236}">
                <a16:creationId xmlns:a16="http://schemas.microsoft.com/office/drawing/2014/main" xmlns="" id="{92BCCF9B-657E-D14A-BFE2-DB83EDD581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33454" y="1808006"/>
            <a:ext cx="1260000" cy="1260000"/>
          </a:xfrm>
          <a:prstGeom prst="ellipse">
            <a:avLst/>
          </a:prstGeom>
        </p:spPr>
      </p:pic>
      <p:pic>
        <p:nvPicPr>
          <p:cNvPr id="22" name="Image 21">
            <a:extLst>
              <a:ext uri="{FF2B5EF4-FFF2-40B4-BE49-F238E27FC236}">
                <a16:creationId xmlns:a16="http://schemas.microsoft.com/office/drawing/2014/main" xmlns="" id="{72B3419A-FD98-8C48-AC86-6C5E1B853BD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35772" y="321003"/>
            <a:ext cx="1260000" cy="1260000"/>
          </a:xfrm>
          <a:prstGeom prst="ellipse">
            <a:avLst/>
          </a:prstGeom>
        </p:spPr>
      </p:pic>
      <p:pic>
        <p:nvPicPr>
          <p:cNvPr id="24" name="Image 23">
            <a:extLst>
              <a:ext uri="{FF2B5EF4-FFF2-40B4-BE49-F238E27FC236}">
                <a16:creationId xmlns:a16="http://schemas.microsoft.com/office/drawing/2014/main" xmlns="" id="{F9743FBF-0BBA-B848-9FF0-A7881BBB38B3}"/>
              </a:ext>
            </a:extLst>
          </p:cNvPr>
          <p:cNvPicPr>
            <a:picLocks noChangeAspect="1"/>
          </p:cNvPicPr>
          <p:nvPr/>
        </p:nvPicPr>
        <p:blipFill rotWithShape="1">
          <a:blip r:embed="rId8">
            <a:extLst>
              <a:ext uri="{28A0092B-C50C-407E-A947-70E740481C1C}">
                <a14:useLocalDpi xmlns:a14="http://schemas.microsoft.com/office/drawing/2010/main" val="0"/>
              </a:ext>
            </a:extLst>
          </a:blip>
          <a:srcRect l="12485" t="1142" r="12611" b="-1142"/>
          <a:stretch/>
        </p:blipFill>
        <p:spPr>
          <a:xfrm>
            <a:off x="5919362" y="3347708"/>
            <a:ext cx="1260000" cy="1260000"/>
          </a:xfrm>
          <a:prstGeom prst="ellipse">
            <a:avLst/>
          </a:prstGeom>
        </p:spPr>
      </p:pic>
      <p:pic>
        <p:nvPicPr>
          <p:cNvPr id="26" name="Image 25">
            <a:extLst>
              <a:ext uri="{FF2B5EF4-FFF2-40B4-BE49-F238E27FC236}">
                <a16:creationId xmlns:a16="http://schemas.microsoft.com/office/drawing/2014/main" xmlns="" id="{C9B23FDD-078E-A746-B3AF-19DD41887B5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943503" y="2264643"/>
            <a:ext cx="1260000" cy="1260000"/>
          </a:xfrm>
          <a:prstGeom prst="ellipse">
            <a:avLst/>
          </a:prstGeom>
        </p:spPr>
      </p:pic>
    </p:spTree>
    <p:extLst>
      <p:ext uri="{BB962C8B-B14F-4D97-AF65-F5344CB8AC3E}">
        <p14:creationId xmlns:p14="http://schemas.microsoft.com/office/powerpoint/2010/main" val="740951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a:xfrm>
            <a:off x="611641" y="893516"/>
            <a:ext cx="4123232" cy="619928"/>
          </a:xfrm>
        </p:spPr>
        <p:txBody>
          <a:bodyPr/>
          <a:lstStyle/>
          <a:p>
            <a:r>
              <a:rPr lang="cs-CZ" dirty="0"/>
              <a:t>Expert </a:t>
            </a:r>
            <a:r>
              <a:rPr lang="en-GB" dirty="0"/>
              <a:t>courses 1/3</a:t>
            </a:r>
          </a:p>
        </p:txBody>
      </p:sp>
      <p:sp>
        <p:nvSpPr>
          <p:cNvPr id="7" name="Zástupný symbol pro obsah 6"/>
          <p:cNvSpPr>
            <a:spLocks noGrp="1"/>
          </p:cNvSpPr>
          <p:nvPr>
            <p:ph sz="half" idx="1"/>
          </p:nvPr>
        </p:nvSpPr>
        <p:spPr>
          <a:xfrm>
            <a:off x="572733" y="1408225"/>
            <a:ext cx="6275152" cy="3613874"/>
          </a:xfrm>
        </p:spPr>
        <p:txBody>
          <a:bodyPr>
            <a:normAutofit fontScale="55000" lnSpcReduction="20000"/>
          </a:bodyPr>
          <a:lstStyle/>
          <a:p>
            <a:r>
              <a:rPr lang="en-GB" sz="3300" b="1" dirty="0"/>
              <a:t>Pharmaceutical Science</a:t>
            </a:r>
            <a:r>
              <a:rPr lang="en-GB" sz="3300" dirty="0"/>
              <a:t>: Giulio </a:t>
            </a:r>
            <a:r>
              <a:rPr lang="en-GB" sz="3300" dirty="0" err="1"/>
              <a:t>Vistoli</a:t>
            </a:r>
            <a:r>
              <a:rPr lang="en-GB" sz="3300" dirty="0"/>
              <a:t> (UM)</a:t>
            </a:r>
            <a:endParaRPr lang="fr-FR" sz="3300" dirty="0"/>
          </a:p>
          <a:p>
            <a:pPr marL="0" indent="0">
              <a:buNone/>
            </a:pPr>
            <a:r>
              <a:rPr lang="en-GB" sz="3300" dirty="0"/>
              <a:t>Overview on the opportunities and challenges proposed by the rational discovery of efficient drugs to combat SARS-CoV-2 infection. </a:t>
            </a:r>
          </a:p>
          <a:p>
            <a:pPr marL="0" indent="0">
              <a:buNone/>
            </a:pPr>
            <a:endParaRPr lang="fr-FR" sz="3300" dirty="0"/>
          </a:p>
          <a:p>
            <a:r>
              <a:rPr lang="en-GB" sz="3300" b="1" dirty="0"/>
              <a:t>Epidemiology</a:t>
            </a:r>
            <a:r>
              <a:rPr lang="en-GB" sz="3300" dirty="0"/>
              <a:t>: Elia </a:t>
            </a:r>
            <a:r>
              <a:rPr lang="en-GB" sz="3300" dirty="0" err="1"/>
              <a:t>Biganzoli</a:t>
            </a:r>
            <a:r>
              <a:rPr lang="en-GB" sz="3300" dirty="0"/>
              <a:t> (UM) </a:t>
            </a:r>
            <a:endParaRPr lang="fr-FR" sz="3300" dirty="0"/>
          </a:p>
          <a:p>
            <a:pPr marL="0" indent="0">
              <a:buNone/>
            </a:pPr>
            <a:r>
              <a:rPr lang="en-GB" sz="3300" dirty="0"/>
              <a:t>Overview of the application of Medical Statistics and Data Science principles to the epidemiological aspects of Covid-19. </a:t>
            </a:r>
          </a:p>
          <a:p>
            <a:pPr marL="0" indent="0">
              <a:buNone/>
            </a:pPr>
            <a:endParaRPr lang="fr-FR" sz="3300" dirty="0"/>
          </a:p>
          <a:p>
            <a:r>
              <a:rPr lang="en-GB" sz="3300" b="1" dirty="0"/>
              <a:t>Gynaecology</a:t>
            </a:r>
            <a:r>
              <a:rPr lang="en-GB" sz="3300" dirty="0"/>
              <a:t>: Khaled Ismael (CU)</a:t>
            </a:r>
            <a:endParaRPr lang="fr-FR" sz="3300" dirty="0"/>
          </a:p>
          <a:p>
            <a:pPr marL="0" indent="0">
              <a:buNone/>
            </a:pPr>
            <a:r>
              <a:rPr lang="en-GB" sz="3300" dirty="0"/>
              <a:t>Overview on the impact of the pandemic on women’s health-related clinical outcomes and service provision in high, low and middle-income healthcare settings</a:t>
            </a:r>
            <a:endParaRPr lang="fr-FR" sz="3300" dirty="0"/>
          </a:p>
          <a:p>
            <a:endParaRPr lang="fr-FR" dirty="0"/>
          </a:p>
        </p:txBody>
      </p:sp>
      <p:sp>
        <p:nvSpPr>
          <p:cNvPr id="15" name="Zástupný symbol pro číslo snímku 14"/>
          <p:cNvSpPr>
            <a:spLocks noGrp="1"/>
          </p:cNvSpPr>
          <p:nvPr>
            <p:ph type="sldNum" sz="quarter" idx="4"/>
          </p:nvPr>
        </p:nvSpPr>
        <p:spPr/>
        <p:txBody>
          <a:bodyPr/>
          <a:lstStyle/>
          <a:p>
            <a:fld id="{AD2B3897-519A-4D24-BC0A-D03F00678031}" type="slidenum">
              <a:rPr lang="cs-CZ" smtClean="0"/>
              <a:pPr/>
              <a:t>4</a:t>
            </a:fld>
            <a:endParaRPr lang="cs-CZ" dirty="0"/>
          </a:p>
        </p:txBody>
      </p:sp>
      <p:pic>
        <p:nvPicPr>
          <p:cNvPr id="20" name="Image 19">
            <a:extLst>
              <a:ext uri="{FF2B5EF4-FFF2-40B4-BE49-F238E27FC236}">
                <a16:creationId xmlns:a16="http://schemas.microsoft.com/office/drawing/2014/main" xmlns="" id="{92BCCF9B-657E-D14A-BFE2-DB83EDD581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8994" y="2264560"/>
            <a:ext cx="1260000" cy="1260000"/>
          </a:xfrm>
          <a:prstGeom prst="ellipse">
            <a:avLst/>
          </a:prstGeom>
        </p:spPr>
      </p:pic>
      <p:sp>
        <p:nvSpPr>
          <p:cNvPr id="2" name="ZoneTexte 1">
            <a:extLst>
              <a:ext uri="{FF2B5EF4-FFF2-40B4-BE49-F238E27FC236}">
                <a16:creationId xmlns:a16="http://schemas.microsoft.com/office/drawing/2014/main" xmlns="" id="{8E98A120-2B44-C24B-AB01-263D58C28ED8}"/>
              </a:ext>
            </a:extLst>
          </p:cNvPr>
          <p:cNvSpPr txBox="1"/>
          <p:nvPr/>
        </p:nvSpPr>
        <p:spPr>
          <a:xfrm>
            <a:off x="7978271" y="1683649"/>
            <a:ext cx="914400" cy="312730"/>
          </a:xfrm>
          <a:prstGeom prst="rect">
            <a:avLst/>
          </a:prstGeom>
        </p:spPr>
        <p:txBody>
          <a:bodyPr vert="horz" wrap="none" lIns="91440" tIns="45720" rIns="91440" bIns="45720" rtlCol="0" anchor="t" anchorCtr="0">
            <a:normAutofit fontScale="92500" lnSpcReduction="10000"/>
          </a:bodyPr>
          <a:lstStyle/>
          <a:p>
            <a:r>
              <a:rPr lang="en-GB" sz="900" dirty="0"/>
              <a:t>Giulio </a:t>
            </a:r>
            <a:r>
              <a:rPr lang="en-GB" sz="900" dirty="0" err="1"/>
              <a:t>Vistoli</a:t>
            </a:r>
            <a:r>
              <a:rPr lang="en-GB" sz="900" dirty="0"/>
              <a:t> </a:t>
            </a:r>
          </a:p>
          <a:p>
            <a:r>
              <a:rPr lang="en-GB" sz="900" dirty="0"/>
              <a:t>(UM)</a:t>
            </a:r>
            <a:endParaRPr lang="fr-FR" sz="900" dirty="0"/>
          </a:p>
        </p:txBody>
      </p:sp>
      <p:sp>
        <p:nvSpPr>
          <p:cNvPr id="17" name="ZoneTexte 16">
            <a:extLst>
              <a:ext uri="{FF2B5EF4-FFF2-40B4-BE49-F238E27FC236}">
                <a16:creationId xmlns:a16="http://schemas.microsoft.com/office/drawing/2014/main" xmlns="" id="{F5F5A401-971D-EE43-857D-57FD60EB5F2D}"/>
              </a:ext>
            </a:extLst>
          </p:cNvPr>
          <p:cNvSpPr txBox="1"/>
          <p:nvPr/>
        </p:nvSpPr>
        <p:spPr>
          <a:xfrm>
            <a:off x="8202517" y="2981674"/>
            <a:ext cx="786887" cy="322120"/>
          </a:xfrm>
          <a:prstGeom prst="rect">
            <a:avLst/>
          </a:prstGeom>
        </p:spPr>
        <p:txBody>
          <a:bodyPr vert="horz" wrap="none" lIns="91440" tIns="45720" rIns="91440" bIns="45720" rtlCol="0" anchor="t" anchorCtr="0">
            <a:normAutofit lnSpcReduction="10000"/>
          </a:bodyPr>
          <a:lstStyle/>
          <a:p>
            <a:r>
              <a:rPr lang="en-GB" sz="800" dirty="0"/>
              <a:t>Elia </a:t>
            </a:r>
            <a:r>
              <a:rPr lang="en-GB" sz="800" dirty="0" err="1"/>
              <a:t>Biganzoli</a:t>
            </a:r>
            <a:endParaRPr lang="en-GB" sz="800" dirty="0"/>
          </a:p>
          <a:p>
            <a:r>
              <a:rPr lang="en-GB" sz="800" dirty="0"/>
              <a:t>(UM)</a:t>
            </a:r>
            <a:endParaRPr lang="fr-FR" sz="800" dirty="0"/>
          </a:p>
        </p:txBody>
      </p:sp>
      <p:sp>
        <p:nvSpPr>
          <p:cNvPr id="19" name="ZoneTexte 18">
            <a:extLst>
              <a:ext uri="{FF2B5EF4-FFF2-40B4-BE49-F238E27FC236}">
                <a16:creationId xmlns:a16="http://schemas.microsoft.com/office/drawing/2014/main" xmlns="" id="{ABD951E8-9EDF-8945-BF0B-E060923B4C38}"/>
              </a:ext>
            </a:extLst>
          </p:cNvPr>
          <p:cNvSpPr txBox="1"/>
          <p:nvPr/>
        </p:nvSpPr>
        <p:spPr>
          <a:xfrm>
            <a:off x="7080278" y="4565545"/>
            <a:ext cx="846648" cy="315437"/>
          </a:xfrm>
          <a:prstGeom prst="rect">
            <a:avLst/>
          </a:prstGeom>
        </p:spPr>
        <p:txBody>
          <a:bodyPr vert="horz" wrap="none" lIns="91440" tIns="45720" rIns="91440" bIns="45720" rtlCol="0" anchor="t" anchorCtr="0">
            <a:normAutofit lnSpcReduction="10000"/>
          </a:bodyPr>
          <a:lstStyle/>
          <a:p>
            <a:r>
              <a:rPr lang="en-GB" sz="800" dirty="0"/>
              <a:t>Khaled Ismael </a:t>
            </a:r>
          </a:p>
          <a:p>
            <a:r>
              <a:rPr lang="en-GB" sz="800" dirty="0"/>
              <a:t>(CU)</a:t>
            </a:r>
            <a:endParaRPr lang="fr-FR" sz="800" dirty="0"/>
          </a:p>
        </p:txBody>
      </p:sp>
      <p:pic>
        <p:nvPicPr>
          <p:cNvPr id="21" name="Image 20">
            <a:extLst>
              <a:ext uri="{FF2B5EF4-FFF2-40B4-BE49-F238E27FC236}">
                <a16:creationId xmlns:a16="http://schemas.microsoft.com/office/drawing/2014/main" xmlns="" id="{423A8565-6472-BD48-B8BA-F37770F000AE}"/>
              </a:ext>
            </a:extLst>
          </p:cNvPr>
          <p:cNvPicPr>
            <a:picLocks noChangeAspect="1"/>
          </p:cNvPicPr>
          <p:nvPr/>
        </p:nvPicPr>
        <p:blipFill rotWithShape="1">
          <a:blip r:embed="rId3">
            <a:extLst>
              <a:ext uri="{28A0092B-C50C-407E-A947-70E740481C1C}">
                <a14:useLocalDpi xmlns:a14="http://schemas.microsoft.com/office/drawing/2010/main" val="0"/>
              </a:ext>
            </a:extLst>
          </a:blip>
          <a:srcRect t="13333" b="13333"/>
          <a:stretch/>
        </p:blipFill>
        <p:spPr>
          <a:xfrm>
            <a:off x="6688733" y="689222"/>
            <a:ext cx="1260000" cy="1260000"/>
          </a:xfrm>
          <a:prstGeom prst="ellipse">
            <a:avLst/>
          </a:prstGeom>
        </p:spPr>
      </p:pic>
      <p:pic>
        <p:nvPicPr>
          <p:cNvPr id="23" name="Image 22">
            <a:extLst>
              <a:ext uri="{FF2B5EF4-FFF2-40B4-BE49-F238E27FC236}">
                <a16:creationId xmlns:a16="http://schemas.microsoft.com/office/drawing/2014/main" xmlns="" id="{8F881467-9AE5-0841-A5F4-235A49044EC4}"/>
              </a:ext>
            </a:extLst>
          </p:cNvPr>
          <p:cNvPicPr>
            <a:picLocks noChangeAspect="1"/>
          </p:cNvPicPr>
          <p:nvPr/>
        </p:nvPicPr>
        <p:blipFill rotWithShape="1">
          <a:blip r:embed="rId4">
            <a:extLst>
              <a:ext uri="{28A0092B-C50C-407E-A947-70E740481C1C}">
                <a14:useLocalDpi xmlns:a14="http://schemas.microsoft.com/office/drawing/2010/main" val="0"/>
              </a:ext>
            </a:extLst>
          </a:blip>
          <a:srcRect t="590" b="24506"/>
          <a:stretch/>
        </p:blipFill>
        <p:spPr>
          <a:xfrm>
            <a:off x="7802638" y="3339319"/>
            <a:ext cx="1260000" cy="1260000"/>
          </a:xfrm>
          <a:prstGeom prst="ellipse">
            <a:avLst/>
          </a:prstGeom>
        </p:spPr>
      </p:pic>
      <p:sp>
        <p:nvSpPr>
          <p:cNvPr id="3" name="ZoneTexte 2"/>
          <p:cNvSpPr txBox="1"/>
          <p:nvPr/>
        </p:nvSpPr>
        <p:spPr>
          <a:xfrm>
            <a:off x="2722553" y="1095730"/>
            <a:ext cx="914400" cy="914400"/>
          </a:xfrm>
          <a:prstGeom prst="rect">
            <a:avLst/>
          </a:prstGeom>
        </p:spPr>
        <p:txBody>
          <a:bodyPr vert="horz" wrap="none" lIns="91440" tIns="45720" rIns="91440" bIns="45720" rtlCol="0" anchor="t" anchorCtr="0">
            <a:normAutofit/>
          </a:bodyPr>
          <a:lstStyle/>
          <a:p>
            <a:endParaRPr lang="fr-FR" dirty="0"/>
          </a:p>
        </p:txBody>
      </p:sp>
    </p:spTree>
    <p:extLst>
      <p:ext uri="{BB962C8B-B14F-4D97-AF65-F5344CB8AC3E}">
        <p14:creationId xmlns:p14="http://schemas.microsoft.com/office/powerpoint/2010/main" val="1976471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p:txBody>
          <a:bodyPr/>
          <a:lstStyle/>
          <a:p>
            <a:r>
              <a:rPr lang="en-GB" dirty="0"/>
              <a:t>Expert courses 2/3</a:t>
            </a:r>
          </a:p>
        </p:txBody>
      </p:sp>
      <p:sp>
        <p:nvSpPr>
          <p:cNvPr id="7" name="Zástupný symbol pro obsah 6"/>
          <p:cNvSpPr>
            <a:spLocks noGrp="1"/>
          </p:cNvSpPr>
          <p:nvPr>
            <p:ph sz="half" idx="1"/>
          </p:nvPr>
        </p:nvSpPr>
        <p:spPr>
          <a:xfrm>
            <a:off x="377138" y="1790070"/>
            <a:ext cx="6470746" cy="3149018"/>
          </a:xfrm>
        </p:spPr>
        <p:txBody>
          <a:bodyPr>
            <a:noAutofit/>
          </a:bodyPr>
          <a:lstStyle/>
          <a:p>
            <a:r>
              <a:rPr lang="en-GB" sz="1600" b="1" dirty="0"/>
              <a:t>Psychology:</a:t>
            </a:r>
            <a:r>
              <a:rPr lang="en-GB" sz="1600" dirty="0"/>
              <a:t> </a:t>
            </a:r>
            <a:r>
              <a:rPr lang="en-GB" sz="1600" dirty="0" err="1"/>
              <a:t>Antonella</a:t>
            </a:r>
            <a:r>
              <a:rPr lang="en-GB" sz="1600" dirty="0"/>
              <a:t> </a:t>
            </a:r>
            <a:r>
              <a:rPr lang="en-GB" sz="1600" dirty="0" err="1"/>
              <a:t>delle</a:t>
            </a:r>
            <a:r>
              <a:rPr lang="en-GB" sz="1600" dirty="0"/>
              <a:t> </a:t>
            </a:r>
            <a:r>
              <a:rPr lang="en-GB" sz="1600" dirty="0" err="1"/>
              <a:t>Fave</a:t>
            </a:r>
            <a:r>
              <a:rPr lang="en-GB" sz="1600" dirty="0"/>
              <a:t> (UM)</a:t>
            </a:r>
          </a:p>
          <a:p>
            <a:pPr marL="0" indent="0">
              <a:buNone/>
            </a:pPr>
            <a:r>
              <a:rPr lang="en-GB" sz="1600" dirty="0"/>
              <a:t>Resilience is the ability to actively rebound from disruptive life challenges. Covid-19 pandemic is a clear example of an adversarial circumstance, in which resilience represents a key asset supporting the successful functioning of persons, families and communities. Empirical evidence of </a:t>
            </a:r>
            <a:r>
              <a:rPr lang="en-GB" sz="1600" dirty="0" err="1"/>
              <a:t>Covid</a:t>
            </a:r>
            <a:r>
              <a:rPr lang="en-GB" sz="1600" dirty="0"/>
              <a:t>-related resilience will be provided through results from research studies.</a:t>
            </a:r>
          </a:p>
          <a:p>
            <a:pPr marL="0" indent="0">
              <a:buNone/>
            </a:pPr>
            <a:endParaRPr lang="en-GB" sz="1600" dirty="0"/>
          </a:p>
          <a:p>
            <a:r>
              <a:rPr lang="en-GB" sz="1600" b="1" dirty="0"/>
              <a:t>Political Science</a:t>
            </a:r>
            <a:r>
              <a:rPr lang="en-GB" sz="1600" dirty="0"/>
              <a:t>: </a:t>
            </a:r>
            <a:r>
              <a:rPr lang="en-GB" sz="1600" dirty="0" err="1"/>
              <a:t>Jale</a:t>
            </a:r>
            <a:r>
              <a:rPr lang="en-GB" sz="1600" dirty="0"/>
              <a:t> </a:t>
            </a:r>
            <a:r>
              <a:rPr lang="en-GB" sz="1600" dirty="0" err="1"/>
              <a:t>Tosun</a:t>
            </a:r>
            <a:r>
              <a:rPr lang="en-GB" sz="1600" dirty="0"/>
              <a:t> (UH)</a:t>
            </a:r>
          </a:p>
          <a:p>
            <a:pPr marL="0" indent="0">
              <a:buNone/>
            </a:pPr>
            <a:r>
              <a:rPr lang="en-GB" sz="1600" dirty="0"/>
              <a:t>Explain the policy responses to the Covid-19 pandemic, with a focus on the comparison of the policy measures adopted at the level of the nation-state. </a:t>
            </a:r>
          </a:p>
        </p:txBody>
      </p:sp>
      <p:sp>
        <p:nvSpPr>
          <p:cNvPr id="15" name="Zástupný symbol pro číslo snímku 14"/>
          <p:cNvSpPr>
            <a:spLocks noGrp="1"/>
          </p:cNvSpPr>
          <p:nvPr>
            <p:ph type="sldNum" sz="quarter" idx="4"/>
          </p:nvPr>
        </p:nvSpPr>
        <p:spPr/>
        <p:txBody>
          <a:bodyPr/>
          <a:lstStyle/>
          <a:p>
            <a:fld id="{AD2B3897-519A-4D24-BC0A-D03F00678031}" type="slidenum">
              <a:rPr lang="en-GB" smtClean="0"/>
              <a:pPr/>
              <a:t>5</a:t>
            </a:fld>
            <a:endParaRPr lang="en-GB"/>
          </a:p>
        </p:txBody>
      </p:sp>
      <p:pic>
        <p:nvPicPr>
          <p:cNvPr id="16" name="Image 15">
            <a:extLst>
              <a:ext uri="{FF2B5EF4-FFF2-40B4-BE49-F238E27FC236}">
                <a16:creationId xmlns:a16="http://schemas.microsoft.com/office/drawing/2014/main" xmlns="" id="{E99415DE-87FF-EB45-9AE0-5E975EAB916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56" t="5345" r="456" b="19729"/>
          <a:stretch/>
        </p:blipFill>
        <p:spPr>
          <a:xfrm>
            <a:off x="7361071" y="2894651"/>
            <a:ext cx="1260000" cy="1260000"/>
          </a:xfrm>
          <a:prstGeom prst="ellipse">
            <a:avLst/>
          </a:prstGeom>
        </p:spPr>
      </p:pic>
      <p:pic>
        <p:nvPicPr>
          <p:cNvPr id="22" name="Image 21">
            <a:extLst>
              <a:ext uri="{FF2B5EF4-FFF2-40B4-BE49-F238E27FC236}">
                <a16:creationId xmlns:a16="http://schemas.microsoft.com/office/drawing/2014/main" xmlns="" id="{72B3419A-FD98-8C48-AC86-6C5E1B853B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2691" y="910374"/>
            <a:ext cx="1260000" cy="1260000"/>
          </a:xfrm>
          <a:prstGeom prst="ellipse">
            <a:avLst/>
          </a:prstGeom>
        </p:spPr>
      </p:pic>
      <p:sp>
        <p:nvSpPr>
          <p:cNvPr id="2" name="Rectangle 1">
            <a:extLst>
              <a:ext uri="{FF2B5EF4-FFF2-40B4-BE49-F238E27FC236}">
                <a16:creationId xmlns:a16="http://schemas.microsoft.com/office/drawing/2014/main" xmlns="" id="{6E94C362-7668-E24C-9254-C44EE3BBC70D}"/>
              </a:ext>
            </a:extLst>
          </p:cNvPr>
          <p:cNvSpPr/>
          <p:nvPr/>
        </p:nvSpPr>
        <p:spPr>
          <a:xfrm>
            <a:off x="8334229" y="4171253"/>
            <a:ext cx="673281" cy="338554"/>
          </a:xfrm>
          <a:prstGeom prst="rect">
            <a:avLst/>
          </a:prstGeom>
        </p:spPr>
        <p:txBody>
          <a:bodyPr wrap="none">
            <a:spAutoFit/>
          </a:bodyPr>
          <a:lstStyle/>
          <a:p>
            <a:r>
              <a:rPr lang="en-GB" sz="800"/>
              <a:t>Jale Tosun </a:t>
            </a:r>
          </a:p>
          <a:p>
            <a:r>
              <a:rPr lang="en-GB" sz="800"/>
              <a:t>(UH)</a:t>
            </a:r>
          </a:p>
        </p:txBody>
      </p:sp>
      <p:sp>
        <p:nvSpPr>
          <p:cNvPr id="3" name="ZoneTexte 2">
            <a:extLst>
              <a:ext uri="{FF2B5EF4-FFF2-40B4-BE49-F238E27FC236}">
                <a16:creationId xmlns:a16="http://schemas.microsoft.com/office/drawing/2014/main" xmlns="" id="{B5F1BD20-4069-6843-8518-B42B391AE24D}"/>
              </a:ext>
            </a:extLst>
          </p:cNvPr>
          <p:cNvSpPr txBox="1"/>
          <p:nvPr/>
        </p:nvSpPr>
        <p:spPr>
          <a:xfrm rot="10800000" flipH="1" flipV="1">
            <a:off x="7976746" y="1643595"/>
            <a:ext cx="888150" cy="356943"/>
          </a:xfrm>
          <a:prstGeom prst="rect">
            <a:avLst/>
          </a:prstGeom>
        </p:spPr>
        <p:txBody>
          <a:bodyPr vert="horz" wrap="none" lIns="91440" tIns="45720" rIns="91440" bIns="45720" rtlCol="0" anchor="t" anchorCtr="0">
            <a:noAutofit/>
          </a:bodyPr>
          <a:lstStyle/>
          <a:p>
            <a:r>
              <a:rPr lang="en-GB" sz="800"/>
              <a:t>Antonella delle Fave </a:t>
            </a:r>
          </a:p>
          <a:p>
            <a:r>
              <a:rPr lang="en-GB" sz="800"/>
              <a:t>(UM)</a:t>
            </a:r>
          </a:p>
        </p:txBody>
      </p:sp>
      <p:sp>
        <p:nvSpPr>
          <p:cNvPr id="4" name="ZoneTexte 3"/>
          <p:cNvSpPr txBox="1"/>
          <p:nvPr/>
        </p:nvSpPr>
        <p:spPr>
          <a:xfrm>
            <a:off x="2456938" y="522962"/>
            <a:ext cx="914400" cy="914400"/>
          </a:xfrm>
          <a:prstGeom prst="rect">
            <a:avLst/>
          </a:prstGeom>
        </p:spPr>
        <p:txBody>
          <a:bodyPr vert="horz" wrap="none" lIns="91440" tIns="45720" rIns="91440" bIns="45720" rtlCol="0" anchor="t" anchorCtr="0">
            <a:normAutofit/>
          </a:bodyPr>
          <a:lstStyle/>
          <a:p>
            <a:endParaRPr lang="en-GB"/>
          </a:p>
        </p:txBody>
      </p:sp>
    </p:spTree>
    <p:extLst>
      <p:ext uri="{BB962C8B-B14F-4D97-AF65-F5344CB8AC3E}">
        <p14:creationId xmlns:p14="http://schemas.microsoft.com/office/powerpoint/2010/main" val="3419443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a:xfrm>
            <a:off x="379241" y="710895"/>
            <a:ext cx="4123232" cy="619928"/>
          </a:xfrm>
        </p:spPr>
        <p:txBody>
          <a:bodyPr/>
          <a:lstStyle/>
          <a:p>
            <a:r>
              <a:rPr lang="en-GB" dirty="0"/>
              <a:t>Expert courses 3/3</a:t>
            </a:r>
          </a:p>
        </p:txBody>
      </p:sp>
      <p:sp>
        <p:nvSpPr>
          <p:cNvPr id="7" name="Zástupný symbol pro obsah 6"/>
          <p:cNvSpPr>
            <a:spLocks noGrp="1"/>
          </p:cNvSpPr>
          <p:nvPr>
            <p:ph sz="half" idx="1"/>
          </p:nvPr>
        </p:nvSpPr>
        <p:spPr>
          <a:xfrm>
            <a:off x="227729" y="1225601"/>
            <a:ext cx="6097226" cy="3622176"/>
          </a:xfrm>
        </p:spPr>
        <p:txBody>
          <a:bodyPr>
            <a:noAutofit/>
          </a:bodyPr>
          <a:lstStyle/>
          <a:p>
            <a:r>
              <a:rPr lang="en-GB" sz="1400" b="1" dirty="0"/>
              <a:t>Sociology</a:t>
            </a:r>
            <a:r>
              <a:rPr lang="en-GB" sz="1400" dirty="0"/>
              <a:t>: </a:t>
            </a:r>
            <a:r>
              <a:rPr lang="en-GB" sz="1400" dirty="0" err="1"/>
              <a:t>Beate</a:t>
            </a:r>
            <a:r>
              <a:rPr lang="en-GB" sz="1400" dirty="0"/>
              <a:t> Collet (SU)</a:t>
            </a:r>
          </a:p>
          <a:p>
            <a:pPr marL="0" indent="0">
              <a:buNone/>
            </a:pPr>
            <a:r>
              <a:rPr lang="en-GB" sz="1300" dirty="0"/>
              <a:t>Overview of some social consequences of lockdown, especially in family and private life sphere. The pandemic not only has an impact on health, but also transforms social relations. The idea is to foster multidimensional thinking including consequences on social relations.</a:t>
            </a:r>
          </a:p>
          <a:p>
            <a:pPr marL="0" indent="0">
              <a:buNone/>
            </a:pPr>
            <a:endParaRPr lang="en-GB" sz="1400" dirty="0"/>
          </a:p>
          <a:p>
            <a:r>
              <a:rPr lang="en-GB" sz="1400" b="1" dirty="0"/>
              <a:t>Geography</a:t>
            </a:r>
            <a:r>
              <a:rPr lang="en-GB" sz="1400" dirty="0"/>
              <a:t>: Olivier Milhaud (SU)</a:t>
            </a:r>
          </a:p>
          <a:p>
            <a:pPr marL="0" indent="0">
              <a:buNone/>
            </a:pPr>
            <a:r>
              <a:rPr lang="en-GB" sz="1300" dirty="0"/>
              <a:t>Overview of some geographical dimensions of the pandemic and the manifold circulations (of virus, people, workers, goods, financial flows). It develops critical thinking by considering movements in the context of lockdowns.</a:t>
            </a:r>
          </a:p>
          <a:p>
            <a:pPr marL="0" indent="0">
              <a:buNone/>
            </a:pPr>
            <a:endParaRPr lang="en-GB" sz="1400" dirty="0"/>
          </a:p>
          <a:p>
            <a:r>
              <a:rPr lang="en-GB" sz="1400" b="1" dirty="0"/>
              <a:t>Philosophy</a:t>
            </a:r>
            <a:r>
              <a:rPr lang="en-GB" sz="1400" dirty="0"/>
              <a:t>: </a:t>
            </a:r>
            <a:r>
              <a:rPr lang="en-GB" sz="1400" dirty="0" err="1"/>
              <a:t>Cédric</a:t>
            </a:r>
            <a:r>
              <a:rPr lang="en-GB" sz="1400" dirty="0"/>
              <a:t> </a:t>
            </a:r>
            <a:r>
              <a:rPr lang="en-GB" sz="1400" dirty="0" err="1"/>
              <a:t>Paternotte</a:t>
            </a:r>
            <a:r>
              <a:rPr lang="en-GB" sz="1400" dirty="0"/>
              <a:t> (SU)</a:t>
            </a:r>
          </a:p>
          <a:p>
            <a:pPr marL="0" indent="0">
              <a:buNone/>
            </a:pPr>
            <a:r>
              <a:rPr lang="en-GB" sz="1300" dirty="0"/>
              <a:t>Why and when are Randomized Controlled Trials (RCTs) the best method of finding efficient treatments in the context of a pandemic?  Philosophical arguments regarding the epistemological, ethical and pragmatic aspects of RCTs will be introduced and discussed.</a:t>
            </a:r>
          </a:p>
        </p:txBody>
      </p:sp>
      <p:sp>
        <p:nvSpPr>
          <p:cNvPr id="15" name="Zástupný symbol pro číslo snímku 14"/>
          <p:cNvSpPr>
            <a:spLocks noGrp="1"/>
          </p:cNvSpPr>
          <p:nvPr>
            <p:ph type="sldNum" sz="quarter" idx="4"/>
          </p:nvPr>
        </p:nvSpPr>
        <p:spPr/>
        <p:txBody>
          <a:bodyPr/>
          <a:lstStyle/>
          <a:p>
            <a:fld id="{AD2B3897-519A-4D24-BC0A-D03F00678031}" type="slidenum">
              <a:rPr lang="en-GB" smtClean="0"/>
              <a:pPr/>
              <a:t>6</a:t>
            </a:fld>
            <a:endParaRPr lang="en-GB"/>
          </a:p>
        </p:txBody>
      </p:sp>
      <p:pic>
        <p:nvPicPr>
          <p:cNvPr id="24" name="Image 23">
            <a:extLst>
              <a:ext uri="{FF2B5EF4-FFF2-40B4-BE49-F238E27FC236}">
                <a16:creationId xmlns:a16="http://schemas.microsoft.com/office/drawing/2014/main" xmlns="" id="{F9743FBF-0BBA-B848-9FF0-A7881BBB38B3}"/>
              </a:ext>
            </a:extLst>
          </p:cNvPr>
          <p:cNvPicPr>
            <a:picLocks noChangeAspect="1"/>
          </p:cNvPicPr>
          <p:nvPr/>
        </p:nvPicPr>
        <p:blipFill rotWithShape="1">
          <a:blip r:embed="rId2">
            <a:extLst>
              <a:ext uri="{28A0092B-C50C-407E-A947-70E740481C1C}">
                <a14:useLocalDpi xmlns:a14="http://schemas.microsoft.com/office/drawing/2010/main" val="0"/>
              </a:ext>
            </a:extLst>
          </a:blip>
          <a:srcRect l="12485" t="1142" r="12611" b="-1142"/>
          <a:stretch/>
        </p:blipFill>
        <p:spPr>
          <a:xfrm>
            <a:off x="7576883" y="1903336"/>
            <a:ext cx="1260000" cy="1260000"/>
          </a:xfrm>
          <a:prstGeom prst="ellipse">
            <a:avLst/>
          </a:prstGeom>
        </p:spPr>
      </p:pic>
      <p:pic>
        <p:nvPicPr>
          <p:cNvPr id="11" name="Image 10">
            <a:extLst>
              <a:ext uri="{FF2B5EF4-FFF2-40B4-BE49-F238E27FC236}">
                <a16:creationId xmlns:a16="http://schemas.microsoft.com/office/drawing/2014/main" xmlns="" id="{08F1ACD4-628D-E54E-A258-7DC0BF36AC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04328" y="3470099"/>
            <a:ext cx="1260000" cy="1260000"/>
          </a:xfrm>
          <a:prstGeom prst="ellipse">
            <a:avLst/>
          </a:prstGeom>
        </p:spPr>
      </p:pic>
      <p:pic>
        <p:nvPicPr>
          <p:cNvPr id="12" name="Image 11">
            <a:extLst>
              <a:ext uri="{FF2B5EF4-FFF2-40B4-BE49-F238E27FC236}">
                <a16:creationId xmlns:a16="http://schemas.microsoft.com/office/drawing/2014/main" xmlns="" id="{9A0A70FB-5D1A-B64D-869E-183080CE76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72366" y="446725"/>
            <a:ext cx="1260000" cy="1260000"/>
          </a:xfrm>
          <a:prstGeom prst="ellipse">
            <a:avLst/>
          </a:prstGeom>
        </p:spPr>
      </p:pic>
      <p:sp>
        <p:nvSpPr>
          <p:cNvPr id="2" name="ZoneTexte 1">
            <a:extLst>
              <a:ext uri="{FF2B5EF4-FFF2-40B4-BE49-F238E27FC236}">
                <a16:creationId xmlns:a16="http://schemas.microsoft.com/office/drawing/2014/main" xmlns="" id="{A0F71876-BA15-6945-B02F-008441DFFE86}"/>
              </a:ext>
            </a:extLst>
          </p:cNvPr>
          <p:cNvSpPr txBox="1"/>
          <p:nvPr/>
        </p:nvSpPr>
        <p:spPr>
          <a:xfrm rot="10800000" flipH="1" flipV="1">
            <a:off x="6300053" y="1892624"/>
            <a:ext cx="796846" cy="340341"/>
          </a:xfrm>
          <a:prstGeom prst="rect">
            <a:avLst/>
          </a:prstGeom>
        </p:spPr>
        <p:txBody>
          <a:bodyPr vert="horz" wrap="none" lIns="91440" tIns="45720" rIns="91440" bIns="45720" rtlCol="0" anchor="t" anchorCtr="0">
            <a:noAutofit/>
          </a:bodyPr>
          <a:lstStyle/>
          <a:p>
            <a:r>
              <a:rPr lang="en-GB" sz="800"/>
              <a:t>Beate Collet </a:t>
            </a:r>
          </a:p>
          <a:p>
            <a:r>
              <a:rPr lang="en-GB" sz="800"/>
              <a:t>(SU)</a:t>
            </a:r>
          </a:p>
        </p:txBody>
      </p:sp>
      <p:sp>
        <p:nvSpPr>
          <p:cNvPr id="3" name="Rectangle 2">
            <a:extLst>
              <a:ext uri="{FF2B5EF4-FFF2-40B4-BE49-F238E27FC236}">
                <a16:creationId xmlns:a16="http://schemas.microsoft.com/office/drawing/2014/main" xmlns="" id="{E060E434-5C1E-D64A-B654-A9BD645884D9}"/>
              </a:ext>
            </a:extLst>
          </p:cNvPr>
          <p:cNvSpPr/>
          <p:nvPr/>
        </p:nvSpPr>
        <p:spPr>
          <a:xfrm>
            <a:off x="8103966" y="3301178"/>
            <a:ext cx="893193" cy="338554"/>
          </a:xfrm>
          <a:prstGeom prst="rect">
            <a:avLst/>
          </a:prstGeom>
        </p:spPr>
        <p:txBody>
          <a:bodyPr wrap="none">
            <a:spAutoFit/>
          </a:bodyPr>
          <a:lstStyle/>
          <a:p>
            <a:r>
              <a:rPr lang="en-GB" sz="800"/>
              <a:t>Olivier Milhaud </a:t>
            </a:r>
          </a:p>
          <a:p>
            <a:r>
              <a:rPr lang="en-GB" sz="800"/>
              <a:t>(SU)</a:t>
            </a:r>
          </a:p>
        </p:txBody>
      </p:sp>
      <p:sp>
        <p:nvSpPr>
          <p:cNvPr id="4" name="Rectangle 3">
            <a:extLst>
              <a:ext uri="{FF2B5EF4-FFF2-40B4-BE49-F238E27FC236}">
                <a16:creationId xmlns:a16="http://schemas.microsoft.com/office/drawing/2014/main" xmlns="" id="{8A80D03E-5DAB-8C4A-90C7-FEEC5923A003}"/>
              </a:ext>
            </a:extLst>
          </p:cNvPr>
          <p:cNvSpPr/>
          <p:nvPr/>
        </p:nvSpPr>
        <p:spPr>
          <a:xfrm>
            <a:off x="7350256" y="4589121"/>
            <a:ext cx="1199213" cy="338554"/>
          </a:xfrm>
          <a:prstGeom prst="rect">
            <a:avLst/>
          </a:prstGeom>
        </p:spPr>
        <p:txBody>
          <a:bodyPr wrap="square">
            <a:spAutoFit/>
          </a:bodyPr>
          <a:lstStyle/>
          <a:p>
            <a:r>
              <a:rPr lang="en-GB" sz="800"/>
              <a:t>Cédric Paternotte </a:t>
            </a:r>
          </a:p>
          <a:p>
            <a:r>
              <a:rPr lang="en-GB" sz="800"/>
              <a:t>(SU)</a:t>
            </a:r>
          </a:p>
        </p:txBody>
      </p:sp>
    </p:spTree>
    <p:extLst>
      <p:ext uri="{BB962C8B-B14F-4D97-AF65-F5344CB8AC3E}">
        <p14:creationId xmlns:p14="http://schemas.microsoft.com/office/powerpoint/2010/main" val="3484299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title"/>
          </p:nvPr>
        </p:nvSpPr>
        <p:spPr/>
        <p:txBody>
          <a:bodyPr>
            <a:normAutofit/>
          </a:bodyPr>
          <a:lstStyle/>
          <a:p>
            <a:r>
              <a:rPr lang="en-GB"/>
              <a:t>Second phase</a:t>
            </a:r>
          </a:p>
        </p:txBody>
      </p:sp>
      <p:sp>
        <p:nvSpPr>
          <p:cNvPr id="5" name="Zástupný symbol pro zápatí 4"/>
          <p:cNvSpPr>
            <a:spLocks noGrp="1"/>
          </p:cNvSpPr>
          <p:nvPr>
            <p:ph type="ftr" sz="quarter" idx="11"/>
          </p:nvPr>
        </p:nvSpPr>
        <p:spPr/>
        <p:txBody>
          <a:bodyPr/>
          <a:lstStyle/>
          <a:p>
            <a:endParaRPr lang="en-GB"/>
          </a:p>
        </p:txBody>
      </p:sp>
      <p:sp>
        <p:nvSpPr>
          <p:cNvPr id="10" name="Zástupný symbol pro obsah 9"/>
          <p:cNvSpPr>
            <a:spLocks noGrp="1"/>
          </p:cNvSpPr>
          <p:nvPr>
            <p:ph sz="half" idx="13"/>
          </p:nvPr>
        </p:nvSpPr>
        <p:spPr>
          <a:xfrm>
            <a:off x="379245" y="1859461"/>
            <a:ext cx="6664735" cy="2737421"/>
          </a:xfrm>
        </p:spPr>
        <p:txBody>
          <a:bodyPr>
            <a:normAutofit/>
          </a:bodyPr>
          <a:lstStyle/>
          <a:p>
            <a:r>
              <a:rPr lang="en-GB"/>
              <a:t>Course in Statistics </a:t>
            </a:r>
          </a:p>
          <a:p>
            <a:pPr lvl="1"/>
            <a:r>
              <a:rPr lang="en-GB"/>
              <a:t>Basis statistics for beginners</a:t>
            </a:r>
          </a:p>
          <a:p>
            <a:pPr lvl="1"/>
            <a:r>
              <a:rPr lang="en-GB"/>
              <a:t>More advanced for science students</a:t>
            </a:r>
          </a:p>
          <a:p>
            <a:pPr lvl="1"/>
            <a:endParaRPr lang="en-GB"/>
          </a:p>
          <a:p>
            <a:r>
              <a:rPr lang="en-GB"/>
              <a:t>4 videos, notes, and quizzes</a:t>
            </a:r>
          </a:p>
        </p:txBody>
      </p:sp>
      <p:sp>
        <p:nvSpPr>
          <p:cNvPr id="6" name="Zástupný symbol pro číslo snímku 5"/>
          <p:cNvSpPr>
            <a:spLocks noGrp="1"/>
          </p:cNvSpPr>
          <p:nvPr>
            <p:ph type="sldNum" sz="quarter" idx="4"/>
          </p:nvPr>
        </p:nvSpPr>
        <p:spPr/>
        <p:txBody>
          <a:bodyPr/>
          <a:lstStyle/>
          <a:p>
            <a:fld id="{AD2B3897-519A-4D24-BC0A-D03F00678031}" type="slidenum">
              <a:rPr lang="en-GB" smtClean="0"/>
              <a:pPr/>
              <a:t>7</a:t>
            </a:fld>
            <a:endParaRPr lang="en-GB"/>
          </a:p>
        </p:txBody>
      </p:sp>
      <p:pic>
        <p:nvPicPr>
          <p:cNvPr id="13" name="Image 12">
            <a:extLst>
              <a:ext uri="{FF2B5EF4-FFF2-40B4-BE49-F238E27FC236}">
                <a16:creationId xmlns:a16="http://schemas.microsoft.com/office/drawing/2014/main" xmlns="" id="{76FCB451-1E09-6848-BF1E-EF6C5A68D7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20115" y="984035"/>
            <a:ext cx="1260000" cy="1260000"/>
          </a:xfrm>
          <a:prstGeom prst="ellipse">
            <a:avLst/>
          </a:prstGeom>
        </p:spPr>
      </p:pic>
      <p:sp>
        <p:nvSpPr>
          <p:cNvPr id="14" name="ZoneTexte 13">
            <a:extLst>
              <a:ext uri="{FF2B5EF4-FFF2-40B4-BE49-F238E27FC236}">
                <a16:creationId xmlns:a16="http://schemas.microsoft.com/office/drawing/2014/main" xmlns="" id="{D2CD4CDB-4703-2C49-ABA8-5B07B1CB3462}"/>
              </a:ext>
            </a:extLst>
          </p:cNvPr>
          <p:cNvSpPr txBox="1"/>
          <p:nvPr/>
        </p:nvSpPr>
        <p:spPr>
          <a:xfrm>
            <a:off x="7911885" y="2293749"/>
            <a:ext cx="0" cy="0"/>
          </a:xfrm>
          <a:prstGeom prst="rect">
            <a:avLst/>
          </a:prstGeom>
        </p:spPr>
        <p:txBody>
          <a:bodyPr vert="horz" wrap="none" lIns="91440" tIns="45720" rIns="91440" bIns="45720" rtlCol="0" anchor="t" anchorCtr="0">
            <a:noAutofit/>
          </a:bodyPr>
          <a:lstStyle/>
          <a:p>
            <a:r>
              <a:rPr lang="en-GB" sz="800"/>
              <a:t>Olivier Lopez </a:t>
            </a:r>
          </a:p>
          <a:p>
            <a:r>
              <a:rPr lang="en-GB" sz="800"/>
              <a:t>(SU)</a:t>
            </a:r>
          </a:p>
        </p:txBody>
      </p:sp>
    </p:spTree>
    <p:extLst>
      <p:ext uri="{BB962C8B-B14F-4D97-AF65-F5344CB8AC3E}">
        <p14:creationId xmlns:p14="http://schemas.microsoft.com/office/powerpoint/2010/main" val="3360137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title"/>
          </p:nvPr>
        </p:nvSpPr>
        <p:spPr/>
        <p:txBody>
          <a:bodyPr>
            <a:normAutofit/>
          </a:bodyPr>
          <a:lstStyle/>
          <a:p>
            <a:r>
              <a:rPr lang="en-GB"/>
              <a:t>Second phase</a:t>
            </a:r>
          </a:p>
        </p:txBody>
      </p:sp>
      <p:sp>
        <p:nvSpPr>
          <p:cNvPr id="5" name="Zástupný symbol pro zápatí 4"/>
          <p:cNvSpPr>
            <a:spLocks noGrp="1"/>
          </p:cNvSpPr>
          <p:nvPr>
            <p:ph type="ftr" sz="quarter" idx="11"/>
          </p:nvPr>
        </p:nvSpPr>
        <p:spPr/>
        <p:txBody>
          <a:bodyPr/>
          <a:lstStyle/>
          <a:p>
            <a:r>
              <a:rPr lang="en-GB"/>
              <a:t>JupiterLab of the Maths Department of Sorbonne University will be used https://jupyter.math.upmc.fr/</a:t>
            </a:r>
          </a:p>
        </p:txBody>
      </p:sp>
      <p:sp>
        <p:nvSpPr>
          <p:cNvPr id="10" name="Zástupný symbol pro obsah 9"/>
          <p:cNvSpPr>
            <a:spLocks noGrp="1"/>
          </p:cNvSpPr>
          <p:nvPr>
            <p:ph sz="half" idx="13"/>
          </p:nvPr>
        </p:nvSpPr>
        <p:spPr>
          <a:xfrm>
            <a:off x="379245" y="1859461"/>
            <a:ext cx="5750335" cy="2737421"/>
          </a:xfrm>
        </p:spPr>
        <p:txBody>
          <a:bodyPr>
            <a:normAutofit fontScale="92500" lnSpcReduction="10000"/>
          </a:bodyPr>
          <a:lstStyle/>
          <a:p>
            <a:r>
              <a:rPr lang="en-GB" sz="2200" b="1" dirty="0"/>
              <a:t>Practical training on data in Python language</a:t>
            </a:r>
          </a:p>
          <a:p>
            <a:pPr marL="0" indent="0">
              <a:buNone/>
            </a:pPr>
            <a:r>
              <a:rPr lang="en-GB" sz="2400" dirty="0"/>
              <a:t>to better master and understand digital representations</a:t>
            </a:r>
          </a:p>
          <a:p>
            <a:r>
              <a:rPr lang="en-GB" sz="2200" b="1" dirty="0"/>
              <a:t>6 Practical labs</a:t>
            </a:r>
            <a:r>
              <a:rPr lang="en-GB" sz="2600" b="1" dirty="0"/>
              <a:t> </a:t>
            </a:r>
          </a:p>
          <a:p>
            <a:pPr marL="0" indent="0">
              <a:buNone/>
            </a:pPr>
            <a:r>
              <a:rPr lang="en-GB" sz="2200" dirty="0"/>
              <a:t>to learn the basis of the language and handle data</a:t>
            </a:r>
          </a:p>
          <a:p>
            <a:r>
              <a:rPr lang="en-GB" sz="2200" b="1" dirty="0"/>
              <a:t>On </a:t>
            </a:r>
            <a:r>
              <a:rPr lang="en-GB" sz="2200" b="1" dirty="0" err="1"/>
              <a:t>JupiterLab</a:t>
            </a:r>
            <a:r>
              <a:rPr lang="en-GB" sz="2200" b="1" dirty="0"/>
              <a:t> with Notebooks</a:t>
            </a:r>
          </a:p>
          <a:p>
            <a:pPr marL="0" indent="0">
              <a:buNone/>
            </a:pPr>
            <a:endParaRPr lang="en-GB" dirty="0"/>
          </a:p>
        </p:txBody>
      </p:sp>
      <p:sp>
        <p:nvSpPr>
          <p:cNvPr id="6" name="Zástupný symbol pro číslo snímku 5"/>
          <p:cNvSpPr>
            <a:spLocks noGrp="1"/>
          </p:cNvSpPr>
          <p:nvPr>
            <p:ph type="sldNum" sz="quarter" idx="4"/>
          </p:nvPr>
        </p:nvSpPr>
        <p:spPr/>
        <p:txBody>
          <a:bodyPr/>
          <a:lstStyle/>
          <a:p>
            <a:fld id="{AD2B3897-519A-4D24-BC0A-D03F00678031}" type="slidenum">
              <a:rPr lang="en-GB" smtClean="0"/>
              <a:pPr/>
              <a:t>8</a:t>
            </a:fld>
            <a:endParaRPr lang="en-GB"/>
          </a:p>
        </p:txBody>
      </p:sp>
      <p:pic>
        <p:nvPicPr>
          <p:cNvPr id="8" name="Image 7">
            <a:extLst>
              <a:ext uri="{FF2B5EF4-FFF2-40B4-BE49-F238E27FC236}">
                <a16:creationId xmlns:a16="http://schemas.microsoft.com/office/drawing/2014/main" xmlns="" id="{DB6B5CB5-58DE-BD4C-B7A3-EC4776D9FBA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2472" b="12472"/>
          <a:stretch/>
        </p:blipFill>
        <p:spPr>
          <a:xfrm>
            <a:off x="7577491" y="1082721"/>
            <a:ext cx="1260000" cy="1260000"/>
          </a:xfrm>
          <a:prstGeom prst="ellipse">
            <a:avLst/>
          </a:prstGeom>
        </p:spPr>
      </p:pic>
      <p:sp>
        <p:nvSpPr>
          <p:cNvPr id="9" name="ZoneTexte 8">
            <a:extLst>
              <a:ext uri="{FF2B5EF4-FFF2-40B4-BE49-F238E27FC236}">
                <a16:creationId xmlns:a16="http://schemas.microsoft.com/office/drawing/2014/main" xmlns="" id="{9118A3A3-20D6-1942-AD19-DA16459A015A}"/>
              </a:ext>
            </a:extLst>
          </p:cNvPr>
          <p:cNvSpPr txBox="1"/>
          <p:nvPr/>
        </p:nvSpPr>
        <p:spPr>
          <a:xfrm>
            <a:off x="8004875" y="2828444"/>
            <a:ext cx="0" cy="0"/>
          </a:xfrm>
          <a:prstGeom prst="rect">
            <a:avLst/>
          </a:prstGeom>
        </p:spPr>
        <p:txBody>
          <a:bodyPr vert="horz" wrap="none" lIns="91440" tIns="45720" rIns="91440" bIns="45720" rtlCol="0" anchor="t" anchorCtr="0">
            <a:noAutofit/>
          </a:bodyPr>
          <a:lstStyle/>
          <a:p>
            <a:r>
              <a:rPr lang="en-GB" sz="800"/>
              <a:t>Sabine Bottin-Rousseau </a:t>
            </a:r>
          </a:p>
          <a:p>
            <a:r>
              <a:rPr lang="en-GB" sz="800"/>
              <a:t>(SU)</a:t>
            </a:r>
          </a:p>
        </p:txBody>
      </p:sp>
      <p:sp>
        <p:nvSpPr>
          <p:cNvPr id="11" name="ZoneTexte 10">
            <a:extLst>
              <a:ext uri="{FF2B5EF4-FFF2-40B4-BE49-F238E27FC236}">
                <a16:creationId xmlns:a16="http://schemas.microsoft.com/office/drawing/2014/main" xmlns="" id="{9D1CBD48-7E06-5F4D-A998-A545C61B7623}"/>
              </a:ext>
            </a:extLst>
          </p:cNvPr>
          <p:cNvSpPr txBox="1"/>
          <p:nvPr/>
        </p:nvSpPr>
        <p:spPr>
          <a:xfrm>
            <a:off x="8183105" y="2967925"/>
            <a:ext cx="0" cy="0"/>
          </a:xfrm>
          <a:prstGeom prst="rect">
            <a:avLst/>
          </a:prstGeom>
        </p:spPr>
        <p:txBody>
          <a:bodyPr vert="horz" wrap="none" lIns="91440" tIns="45720" rIns="91440" bIns="45720" rtlCol="0" anchor="t" anchorCtr="0">
            <a:normAutofit fontScale="25000" lnSpcReduction="20000"/>
          </a:bodyPr>
          <a:lstStyle/>
          <a:p>
            <a:endParaRPr lang="en-GB"/>
          </a:p>
        </p:txBody>
      </p:sp>
      <p:sp>
        <p:nvSpPr>
          <p:cNvPr id="14" name="ZoneTexte 13">
            <a:extLst>
              <a:ext uri="{FF2B5EF4-FFF2-40B4-BE49-F238E27FC236}">
                <a16:creationId xmlns:a16="http://schemas.microsoft.com/office/drawing/2014/main" xmlns="" id="{870DF016-D979-7540-A533-2E0CF1DAAD9E}"/>
              </a:ext>
            </a:extLst>
          </p:cNvPr>
          <p:cNvSpPr txBox="1"/>
          <p:nvPr/>
        </p:nvSpPr>
        <p:spPr>
          <a:xfrm flipH="1">
            <a:off x="7121204" y="4138083"/>
            <a:ext cx="1183038" cy="1102959"/>
          </a:xfrm>
          <a:prstGeom prst="rect">
            <a:avLst/>
          </a:prstGeom>
        </p:spPr>
        <p:txBody>
          <a:bodyPr vert="horz" wrap="none" lIns="91440" tIns="45720" rIns="91440" bIns="45720" rtlCol="0" anchor="t" anchorCtr="0">
            <a:noAutofit/>
          </a:bodyPr>
          <a:lstStyle/>
          <a:p>
            <a:r>
              <a:rPr lang="en-GB" sz="800"/>
              <a:t>Antoine Rauzy</a:t>
            </a:r>
          </a:p>
          <a:p>
            <a:r>
              <a:rPr lang="en-GB" sz="800"/>
              <a:t>(SU)</a:t>
            </a:r>
          </a:p>
        </p:txBody>
      </p:sp>
      <p:pic>
        <p:nvPicPr>
          <p:cNvPr id="19" name="Image 18" descr="Antoine Tête ronde.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58590" y="2721798"/>
            <a:ext cx="1288737" cy="1398100"/>
          </a:xfrm>
          <a:prstGeom prst="rect">
            <a:avLst/>
          </a:prstGeom>
        </p:spPr>
      </p:pic>
    </p:spTree>
    <p:extLst>
      <p:ext uri="{BB962C8B-B14F-4D97-AF65-F5344CB8AC3E}">
        <p14:creationId xmlns:p14="http://schemas.microsoft.com/office/powerpoint/2010/main" val="2228047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title"/>
          </p:nvPr>
        </p:nvSpPr>
        <p:spPr/>
        <p:txBody>
          <a:bodyPr>
            <a:normAutofit/>
          </a:bodyPr>
          <a:lstStyle/>
          <a:p>
            <a:r>
              <a:rPr lang="en-GB" sz="2400"/>
              <a:t>Third phase</a:t>
            </a:r>
            <a:endParaRPr lang="en-GB"/>
          </a:p>
        </p:txBody>
      </p:sp>
      <p:sp>
        <p:nvSpPr>
          <p:cNvPr id="5" name="Zástupný symbol pro zápatí 4"/>
          <p:cNvSpPr>
            <a:spLocks noGrp="1"/>
          </p:cNvSpPr>
          <p:nvPr>
            <p:ph type="ftr" sz="quarter" idx="11"/>
          </p:nvPr>
        </p:nvSpPr>
        <p:spPr/>
        <p:txBody>
          <a:bodyPr/>
          <a:lstStyle/>
          <a:p>
            <a:r>
              <a:rPr lang="en-GB" dirty="0"/>
              <a:t>The experts will follow up the subjects about their disciplines</a:t>
            </a:r>
          </a:p>
        </p:txBody>
      </p:sp>
      <p:sp>
        <p:nvSpPr>
          <p:cNvPr id="10" name="Zástupný symbol pro obsah 9"/>
          <p:cNvSpPr>
            <a:spLocks noGrp="1"/>
          </p:cNvSpPr>
          <p:nvPr>
            <p:ph sz="half" idx="13"/>
          </p:nvPr>
        </p:nvSpPr>
        <p:spPr>
          <a:xfrm>
            <a:off x="379245" y="1859461"/>
            <a:ext cx="8379190" cy="2737421"/>
          </a:xfrm>
        </p:spPr>
        <p:txBody>
          <a:bodyPr>
            <a:normAutofit/>
          </a:bodyPr>
          <a:lstStyle/>
          <a:p>
            <a:r>
              <a:rPr lang="en-GB" b="1" dirty="0"/>
              <a:t>Research Project</a:t>
            </a:r>
          </a:p>
          <a:p>
            <a:pPr marL="0" indent="0">
              <a:buNone/>
            </a:pPr>
            <a:r>
              <a:rPr lang="en-GB" dirty="0"/>
              <a:t>In small </a:t>
            </a:r>
            <a:r>
              <a:rPr lang="en-GB" dirty="0">
                <a:solidFill>
                  <a:srgbClr val="0070C0"/>
                </a:solidFill>
              </a:rPr>
              <a:t>international groups</a:t>
            </a:r>
            <a:r>
              <a:rPr lang="en-GB" dirty="0"/>
              <a:t>, you will do a </a:t>
            </a:r>
            <a:r>
              <a:rPr lang="en-GB" dirty="0">
                <a:solidFill>
                  <a:srgbClr val="0070C0"/>
                </a:solidFill>
              </a:rPr>
              <a:t>research project</a:t>
            </a:r>
            <a:r>
              <a:rPr lang="en-GB" dirty="0"/>
              <a:t> on a subject linked to one of the </a:t>
            </a:r>
            <a:r>
              <a:rPr lang="en-GB" dirty="0">
                <a:solidFill>
                  <a:srgbClr val="0070C0"/>
                </a:solidFill>
              </a:rPr>
              <a:t>themes</a:t>
            </a:r>
            <a:r>
              <a:rPr lang="en-GB" dirty="0"/>
              <a:t> of the </a:t>
            </a:r>
            <a:r>
              <a:rPr lang="en-GB" dirty="0">
                <a:solidFill>
                  <a:srgbClr val="0070C0"/>
                </a:solidFill>
              </a:rPr>
              <a:t>short videos</a:t>
            </a:r>
            <a:r>
              <a:rPr lang="en-GB" dirty="0"/>
              <a:t>. For this project, you will use statistics, </a:t>
            </a:r>
            <a:r>
              <a:rPr lang="en-GB" dirty="0">
                <a:solidFill>
                  <a:srgbClr val="0070C0"/>
                </a:solidFill>
              </a:rPr>
              <a:t>data handling</a:t>
            </a:r>
            <a:r>
              <a:rPr lang="en-GB" dirty="0"/>
              <a:t> and collate the research.</a:t>
            </a:r>
            <a:endParaRPr lang="en-GB" b="1" dirty="0"/>
          </a:p>
        </p:txBody>
      </p:sp>
      <p:sp>
        <p:nvSpPr>
          <p:cNvPr id="6" name="Zástupný symbol pro číslo snímku 5"/>
          <p:cNvSpPr>
            <a:spLocks noGrp="1"/>
          </p:cNvSpPr>
          <p:nvPr>
            <p:ph type="sldNum" sz="quarter" idx="4"/>
          </p:nvPr>
        </p:nvSpPr>
        <p:spPr/>
        <p:txBody>
          <a:bodyPr/>
          <a:lstStyle/>
          <a:p>
            <a:fld id="{AD2B3897-519A-4D24-BC0A-D03F00678031}" type="slidenum">
              <a:rPr lang="en-GB" smtClean="0"/>
              <a:pPr/>
              <a:t>9</a:t>
            </a:fld>
            <a:endParaRPr lang="en-GB"/>
          </a:p>
        </p:txBody>
      </p:sp>
    </p:spTree>
    <p:extLst>
      <p:ext uri="{BB962C8B-B14F-4D97-AF65-F5344CB8AC3E}">
        <p14:creationId xmlns:p14="http://schemas.microsoft.com/office/powerpoint/2010/main" val="3416747570"/>
      </p:ext>
    </p:extLst>
  </p:cSld>
  <p:clrMapOvr>
    <a:masterClrMapping/>
  </p:clrMapOvr>
</p:sld>
</file>

<file path=ppt/theme/theme1.xml><?xml version="1.0" encoding="utf-8"?>
<a:theme xmlns:a="http://schemas.openxmlformats.org/drawingml/2006/main" name="Motiv systému Office">
  <a:themeElements>
    <a:clrScheme name="4eu COLORS">
      <a:dk1>
        <a:sysClr val="windowText" lastClr="000000"/>
      </a:dk1>
      <a:lt1>
        <a:sysClr val="window" lastClr="FFFFFF"/>
      </a:lt1>
      <a:dk2>
        <a:srgbClr val="2C4390"/>
      </a:dk2>
      <a:lt2>
        <a:srgbClr val="B3BFE2"/>
      </a:lt2>
      <a:accent1>
        <a:srgbClr val="CD1719"/>
      </a:accent1>
      <a:accent2>
        <a:srgbClr val="E89900"/>
      </a:accent2>
      <a:accent3>
        <a:srgbClr val="9BB520"/>
      </a:accent3>
      <a:accent4>
        <a:srgbClr val="009BD3"/>
      </a:accent4>
      <a:accent5>
        <a:srgbClr val="9A4077"/>
      </a:accent5>
      <a:accent6>
        <a:srgbClr val="9D9D9D"/>
      </a:accent6>
      <a:hlink>
        <a:srgbClr val="009BD3"/>
      </a:hlink>
      <a:folHlink>
        <a:srgbClr val="9D9D9D"/>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t" anchorCtr="0">
        <a:normAutofit/>
      </a:bodyPr>
      <a:lstStyle>
        <a:defPPr>
          <a:defRPr dirty="0" smtClean="0"/>
        </a:defPPr>
      </a:lstStyle>
    </a:txDef>
  </a:objectDefaults>
  <a:extraClrSchemeLst/>
</a:theme>
</file>

<file path=ppt/theme/theme2.xml><?xml version="1.0" encoding="utf-8"?>
<a:theme xmlns:a="http://schemas.openxmlformats.org/drawingml/2006/main" name="Cover">
  <a:themeElements>
    <a:clrScheme name="4eu COLORS">
      <a:dk1>
        <a:sysClr val="windowText" lastClr="000000"/>
      </a:dk1>
      <a:lt1>
        <a:sysClr val="window" lastClr="FFFFFF"/>
      </a:lt1>
      <a:dk2>
        <a:srgbClr val="2C4390"/>
      </a:dk2>
      <a:lt2>
        <a:srgbClr val="B3BFE2"/>
      </a:lt2>
      <a:accent1>
        <a:srgbClr val="CD1719"/>
      </a:accent1>
      <a:accent2>
        <a:srgbClr val="E89900"/>
      </a:accent2>
      <a:accent3>
        <a:srgbClr val="9BB520"/>
      </a:accent3>
      <a:accent4>
        <a:srgbClr val="009BD3"/>
      </a:accent4>
      <a:accent5>
        <a:srgbClr val="9A4077"/>
      </a:accent5>
      <a:accent6>
        <a:srgbClr val="9D9D9D"/>
      </a:accent6>
      <a:hlink>
        <a:srgbClr val="009BD3"/>
      </a:hlink>
      <a:folHlink>
        <a:srgbClr val="9D9D9D"/>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E920CBCA1C9D6544816E4BC61F535A4B" ma:contentTypeVersion="2" ma:contentTypeDescription="Vytvoří nový dokument" ma:contentTypeScope="" ma:versionID="a80934f2b2bbfbe7b384a12e26f3df8b">
  <xsd:schema xmlns:xsd="http://www.w3.org/2001/XMLSchema" xmlns:xs="http://www.w3.org/2001/XMLSchema" xmlns:p="http://schemas.microsoft.com/office/2006/metadata/properties" xmlns:ns2="dcce9d29-4729-4a92-94ea-c7205f337e54" targetNamespace="http://schemas.microsoft.com/office/2006/metadata/properties" ma:root="true" ma:fieldsID="9eee3be0eea645adf207df48ae322431" ns2:_="">
    <xsd:import namespace="dcce9d29-4729-4a92-94ea-c7205f337e54"/>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ce9d29-4729-4a92-94ea-c7205f337e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985F951-A047-4997-A210-EE4E7E1D72CA}">
  <ds:schemaRefs>
    <ds:schemaRef ds:uri="http://schemas.microsoft.com/sharepoint/v3/contenttype/forms"/>
  </ds:schemaRefs>
</ds:datastoreItem>
</file>

<file path=customXml/itemProps2.xml><?xml version="1.0" encoding="utf-8"?>
<ds:datastoreItem xmlns:ds="http://schemas.openxmlformats.org/officeDocument/2006/customXml" ds:itemID="{0BD595EC-FBC3-48C9-A1FC-1ED4D67C617F}">
  <ds:schemaRefs>
    <ds:schemaRef ds:uri="http://schemas.microsoft.com/office/2006/metadata/properties"/>
    <ds:schemaRef ds:uri="http://schemas.openxmlformats.org/package/2006/metadata/core-properties"/>
    <ds:schemaRef ds:uri="http://www.w3.org/XML/1998/namespace"/>
    <ds:schemaRef ds:uri="http://purl.org/dc/dcmitype/"/>
    <ds:schemaRef ds:uri="http://purl.org/dc/elements/1.1/"/>
    <ds:schemaRef ds:uri="http://purl.org/dc/terms/"/>
    <ds:schemaRef ds:uri="http://schemas.microsoft.com/office/infopath/2007/PartnerControls"/>
    <ds:schemaRef ds:uri="http://schemas.microsoft.com/office/2006/documentManagement/types"/>
    <ds:schemaRef ds:uri="dcce9d29-4729-4a92-94ea-c7205f337e54"/>
  </ds:schemaRefs>
</ds:datastoreItem>
</file>

<file path=customXml/itemProps3.xml><?xml version="1.0" encoding="utf-8"?>
<ds:datastoreItem xmlns:ds="http://schemas.openxmlformats.org/officeDocument/2006/customXml" ds:itemID="{5BD97E7A-F319-488D-892B-62BD76797B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ce9d29-4729-4a92-94ea-c7205f337e5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Motiv systému Office</Template>
  <TotalTime>544</TotalTime>
  <Words>713</Words>
  <Application>Microsoft Office PowerPoint</Application>
  <PresentationFormat>Presentazione su schermo (16:9)</PresentationFormat>
  <Paragraphs>126</Paragraphs>
  <Slides>14</Slides>
  <Notes>1</Notes>
  <HiddenSlides>0</HiddenSlides>
  <MMClips>0</MMClips>
  <ScaleCrop>false</ScaleCrop>
  <HeadingPairs>
    <vt:vector size="6" baseType="variant">
      <vt:variant>
        <vt:lpstr>Caratteri utilizzati</vt:lpstr>
      </vt:variant>
      <vt:variant>
        <vt:i4>3</vt:i4>
      </vt:variant>
      <vt:variant>
        <vt:lpstr>Tema</vt:lpstr>
      </vt:variant>
      <vt:variant>
        <vt:i4>2</vt:i4>
      </vt:variant>
      <vt:variant>
        <vt:lpstr>Titoli diapositive</vt:lpstr>
      </vt:variant>
      <vt:variant>
        <vt:i4>14</vt:i4>
      </vt:variant>
    </vt:vector>
  </HeadingPairs>
  <TitlesOfParts>
    <vt:vector size="19" baseType="lpstr">
      <vt:lpstr>Arial</vt:lpstr>
      <vt:lpstr>Calibri</vt:lpstr>
      <vt:lpstr>Wingdings</vt:lpstr>
      <vt:lpstr>Motiv systému Office</vt:lpstr>
      <vt:lpstr>Cover</vt:lpstr>
      <vt:lpstr>Covid-19 crisis as a model for data literacy </vt:lpstr>
      <vt:lpstr>Pedagogical Content</vt:lpstr>
      <vt:lpstr>First phase</vt:lpstr>
      <vt:lpstr>Expert courses 1/3</vt:lpstr>
      <vt:lpstr>Expert courses 2/3</vt:lpstr>
      <vt:lpstr>Expert courses 3/3</vt:lpstr>
      <vt:lpstr>Second phase</vt:lpstr>
      <vt:lpstr>Second phase</vt:lpstr>
      <vt:lpstr>Third phase</vt:lpstr>
      <vt:lpstr>Timeline of the course</vt:lpstr>
      <vt:lpstr>Time required</vt:lpstr>
      <vt:lpstr>Evaluation</vt:lpstr>
      <vt:lpstr>Final Achievement </vt:lpstr>
      <vt:lpstr> 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Covid-19 crisis as a model for data literacy</dc:title>
  <dc:creator>Sabine Bottin-Rousseau</dc:creator>
  <cp:lastModifiedBy>Dario Evangelista</cp:lastModifiedBy>
  <cp:revision>34</cp:revision>
  <dcterms:created xsi:type="dcterms:W3CDTF">2021-01-04T09:54:46Z</dcterms:created>
  <dcterms:modified xsi:type="dcterms:W3CDTF">2021-02-17T09:00:43Z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0x010100E920CBCA1C9D6544816E4BC61F535A4B</vt:lpwstr>
  </property>
</Properties>
</file>